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0" r:id="rId1"/>
  </p:sldMasterIdLst>
  <p:notesMasterIdLst>
    <p:notesMasterId r:id="rId24"/>
  </p:notesMasterIdLst>
  <p:sldIdLst>
    <p:sldId id="256" r:id="rId2"/>
    <p:sldId id="257" r:id="rId3"/>
    <p:sldId id="294" r:id="rId4"/>
    <p:sldId id="296" r:id="rId5"/>
    <p:sldId id="271" r:id="rId6"/>
    <p:sldId id="289" r:id="rId7"/>
    <p:sldId id="301" r:id="rId8"/>
    <p:sldId id="302" r:id="rId9"/>
    <p:sldId id="303" r:id="rId10"/>
    <p:sldId id="304" r:id="rId11"/>
    <p:sldId id="307" r:id="rId12"/>
    <p:sldId id="305" r:id="rId13"/>
    <p:sldId id="306" r:id="rId14"/>
    <p:sldId id="308" r:id="rId15"/>
    <p:sldId id="312" r:id="rId16"/>
    <p:sldId id="309" r:id="rId17"/>
    <p:sldId id="313" r:id="rId18"/>
    <p:sldId id="310" r:id="rId19"/>
    <p:sldId id="311" r:id="rId20"/>
    <p:sldId id="314" r:id="rId21"/>
    <p:sldId id="317" r:id="rId22"/>
    <p:sldId id="298" r:id="rId23"/>
  </p:sldIdLst>
  <p:sldSz cx="9144000" cy="5143500" type="screen16x9"/>
  <p:notesSz cx="6858000" cy="9144000"/>
  <p:embeddedFontLst>
    <p:embeddedFont>
      <p:font typeface="Josefin Sans" panose="020B0604020202020204" charset="0"/>
      <p:regular r:id="rId25"/>
      <p:bold r:id="rId26"/>
      <p:italic r:id="rId27"/>
      <p:boldItalic r:id="rId28"/>
    </p:embeddedFont>
    <p:embeddedFont>
      <p:font typeface="Josefin Slab" panose="020B0604020202020204" charset="0"/>
      <p:regular r:id="rId29"/>
      <p:bold r:id="rId30"/>
      <p:italic r:id="rId31"/>
      <p:boldItalic r:id="rId32"/>
    </p:embeddedFont>
    <p:embeddedFont>
      <p:font typeface="Josefin Slab SemiBold" panose="020B0604020202020204" charset="0"/>
      <p:regular r:id="rId33"/>
      <p:bold r:id="rId34"/>
      <p:italic r:id="rId35"/>
      <p:boldItalic r:id="rId36"/>
    </p:embeddedFont>
    <p:embeddedFont>
      <p:font typeface="Josefin Sans SemiBold" panose="020B0604020202020204" charset="0"/>
      <p:regular r:id="rId37"/>
      <p:bold r:id="rId38"/>
      <p:italic r:id="rId39"/>
      <p:boldItalic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99AA454-EC83-4877-AA52-3AB2E70872FF}">
  <a:tblStyle styleId="{A99AA454-EC83-4877-AA52-3AB2E70872F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74" d="100"/>
          <a:sy n="174" d="100"/>
        </p:scale>
        <p:origin x="106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font" Target="fonts/font15.fntdata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font" Target="fonts/font1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font" Target="fonts/font1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16936907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a7692bd1e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a7692bd1e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13696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a7692bd1e7_0_572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a7692bd1e7_0_572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20333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5" name="Google Shape;1315;ga7692bd1e7_0_52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6" name="Google Shape;1316;ga7692bd1e7_0_52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500601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7" name="Google Shape;1327;ga7692bd1e7_0_42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8" name="Google Shape;1328;ga7692bd1e7_0_42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91013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a7692bd1e7_0_79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0" name="Google Shape;630;ga7692bd1e7_0_79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12793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1" name="Google Shape;1231;ga7692bd1e7_0_34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2" name="Google Shape;1232;ga7692bd1e7_0_34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31250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1" name="Google Shape;1231;ga7692bd1e7_0_34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2" name="Google Shape;1232;ga7692bd1e7_0_34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82547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9" name="Google Shape;1349;ga7692bd1e7_0_118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0" name="Google Shape;1350;ga7692bd1e7_0_118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32535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1">
              <a:alpha val="2962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7321790" y="-9925"/>
            <a:ext cx="1299900" cy="5188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480150" y="2020088"/>
            <a:ext cx="8183700" cy="4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Font typeface="Josefin Sans"/>
              <a:buNone/>
              <a:defRPr sz="3600"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2243850" y="2379913"/>
            <a:ext cx="4656300" cy="32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lab SemiBold"/>
              <a:buNone/>
              <a:defRPr sz="1400">
                <a:latin typeface="Josefin Slab SemiBold"/>
                <a:ea typeface="Josefin Slab SemiBold"/>
                <a:cs typeface="Josefin Slab SemiBold"/>
                <a:sym typeface="Josefin Slab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lab"/>
              <a:buNone/>
              <a:defRPr sz="14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lab"/>
              <a:buNone/>
              <a:defRPr sz="14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lab"/>
              <a:buNone/>
              <a:defRPr sz="14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lab"/>
              <a:buNone/>
              <a:defRPr sz="14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lab"/>
              <a:buNone/>
              <a:defRPr sz="14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lab"/>
              <a:buNone/>
              <a:defRPr sz="14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lab"/>
              <a:buNone/>
              <a:defRPr sz="14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lab"/>
              <a:buNone/>
              <a:defRPr sz="14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 1">
  <p:cSld name="CUSTOM_27_1">
    <p:bg>
      <p:bgPr>
        <a:solidFill>
          <a:schemeClr val="lt2"/>
        </a:solidFill>
        <a:effectLst/>
      </p:bgPr>
    </p:bg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1"/>
          <p:cNvSpPr/>
          <p:nvPr/>
        </p:nvSpPr>
        <p:spPr>
          <a:xfrm>
            <a:off x="219000" y="1567100"/>
            <a:ext cx="8706000" cy="2010900"/>
          </a:xfrm>
          <a:prstGeom prst="rect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11"/>
          <p:cNvSpPr/>
          <p:nvPr/>
        </p:nvSpPr>
        <p:spPr>
          <a:xfrm>
            <a:off x="0" y="1745208"/>
            <a:ext cx="9144000" cy="162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title" hasCustomPrompt="1"/>
          </p:nvPr>
        </p:nvSpPr>
        <p:spPr>
          <a:xfrm>
            <a:off x="713375" y="1904800"/>
            <a:ext cx="7717200" cy="130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None/>
              <a:defRPr sz="72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>
            <a:spLocks noGrp="1"/>
          </p:cNvSpPr>
          <p:nvPr>
            <p:ph type="body" idx="1"/>
          </p:nvPr>
        </p:nvSpPr>
        <p:spPr>
          <a:xfrm>
            <a:off x="1878875" y="3696675"/>
            <a:ext cx="53862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600">
                <a:latin typeface="Josefin Slab SemiBold"/>
                <a:ea typeface="Josefin Slab SemiBold"/>
                <a:cs typeface="Josefin Slab SemiBold"/>
                <a:sym typeface="Josefin Slab SemiBold"/>
              </a:defRPr>
            </a:lvl1pPr>
            <a:lvl2pPr marL="914400" lvl="1" indent="-304800" algn="ctr" rtl="0"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○"/>
              <a:defRPr>
                <a:latin typeface="Josefin Slab SemiBold"/>
                <a:ea typeface="Josefin Slab SemiBold"/>
                <a:cs typeface="Josefin Slab SemiBold"/>
                <a:sym typeface="Josefin Slab SemiBold"/>
              </a:defRPr>
            </a:lvl2pPr>
            <a:lvl3pPr marL="1371600" lvl="2" indent="-304800" algn="ctr" rtl="0">
              <a:spcBef>
                <a:spcPts val="1600"/>
              </a:spcBef>
              <a:spcAft>
                <a:spcPts val="0"/>
              </a:spcAft>
              <a:buSzPts val="1200"/>
              <a:buFont typeface="Josefin Slab SemiBold"/>
              <a:buChar char="■"/>
              <a:defRPr>
                <a:latin typeface="Josefin Slab SemiBold"/>
                <a:ea typeface="Josefin Slab SemiBold"/>
                <a:cs typeface="Josefin Slab SemiBold"/>
                <a:sym typeface="Josefin Slab SemiBold"/>
              </a:defRPr>
            </a:lvl3pPr>
            <a:lvl4pPr marL="1828800" lvl="3" indent="-304800" algn="ctr" rtl="0">
              <a:spcBef>
                <a:spcPts val="1600"/>
              </a:spcBef>
              <a:spcAft>
                <a:spcPts val="0"/>
              </a:spcAft>
              <a:buSzPts val="1200"/>
              <a:buFont typeface="Josefin Slab SemiBold"/>
              <a:buChar char="●"/>
              <a:defRPr>
                <a:latin typeface="Josefin Slab SemiBold"/>
                <a:ea typeface="Josefin Slab SemiBold"/>
                <a:cs typeface="Josefin Slab SemiBold"/>
                <a:sym typeface="Josefin Slab SemiBold"/>
              </a:defRPr>
            </a:lvl4pPr>
            <a:lvl5pPr marL="2286000" lvl="4" indent="-304800" algn="ctr" rtl="0">
              <a:spcBef>
                <a:spcPts val="1600"/>
              </a:spcBef>
              <a:spcAft>
                <a:spcPts val="0"/>
              </a:spcAft>
              <a:buSzPts val="1200"/>
              <a:buFont typeface="Josefin Slab SemiBold"/>
              <a:buChar char="○"/>
              <a:defRPr>
                <a:latin typeface="Josefin Slab SemiBold"/>
                <a:ea typeface="Josefin Slab SemiBold"/>
                <a:cs typeface="Josefin Slab SemiBold"/>
                <a:sym typeface="Josefin Slab SemiBold"/>
              </a:defRPr>
            </a:lvl5pPr>
            <a:lvl6pPr marL="2743200" lvl="5" indent="-304800" algn="ctr" rtl="0">
              <a:spcBef>
                <a:spcPts val="1600"/>
              </a:spcBef>
              <a:spcAft>
                <a:spcPts val="0"/>
              </a:spcAft>
              <a:buSzPts val="1200"/>
              <a:buFont typeface="Josefin Slab SemiBold"/>
              <a:buChar char="■"/>
              <a:defRPr>
                <a:latin typeface="Josefin Slab SemiBold"/>
                <a:ea typeface="Josefin Slab SemiBold"/>
                <a:cs typeface="Josefin Slab SemiBold"/>
                <a:sym typeface="Josefin Slab SemiBold"/>
              </a:defRPr>
            </a:lvl6pPr>
            <a:lvl7pPr marL="3200400" lvl="6" indent="-304800" algn="ctr" rtl="0">
              <a:spcBef>
                <a:spcPts val="1600"/>
              </a:spcBef>
              <a:spcAft>
                <a:spcPts val="0"/>
              </a:spcAft>
              <a:buSzPts val="1200"/>
              <a:buFont typeface="Josefin Slab SemiBold"/>
              <a:buChar char="●"/>
              <a:defRPr>
                <a:latin typeface="Josefin Slab SemiBold"/>
                <a:ea typeface="Josefin Slab SemiBold"/>
                <a:cs typeface="Josefin Slab SemiBold"/>
                <a:sym typeface="Josefin Slab SemiBold"/>
              </a:defRPr>
            </a:lvl7pPr>
            <a:lvl8pPr marL="3657600" lvl="7" indent="-304800" algn="ctr" rtl="0">
              <a:spcBef>
                <a:spcPts val="1600"/>
              </a:spcBef>
              <a:spcAft>
                <a:spcPts val="0"/>
              </a:spcAft>
              <a:buSzPts val="1200"/>
              <a:buFont typeface="Josefin Slab SemiBold"/>
              <a:buChar char="○"/>
              <a:defRPr>
                <a:latin typeface="Josefin Slab SemiBold"/>
                <a:ea typeface="Josefin Slab SemiBold"/>
                <a:cs typeface="Josefin Slab SemiBold"/>
                <a:sym typeface="Josefin Slab SemiBold"/>
              </a:defRPr>
            </a:lvl8pPr>
            <a:lvl9pPr marL="4114800" lvl="8" indent="-304800" algn="ctr" rtl="0">
              <a:spcBef>
                <a:spcPts val="1600"/>
              </a:spcBef>
              <a:spcAft>
                <a:spcPts val="1600"/>
              </a:spcAft>
              <a:buSzPts val="1200"/>
              <a:buFont typeface="Josefin Slab SemiBold"/>
              <a:buChar char="■"/>
              <a:defRPr>
                <a:latin typeface="Josefin Slab SemiBold"/>
                <a:ea typeface="Josefin Slab SemiBold"/>
                <a:cs typeface="Josefin Slab SemiBold"/>
                <a:sym typeface="Josefin Slab SemiBold"/>
              </a:defRPr>
            </a:lvl9pPr>
          </a:lstStyle>
          <a:p>
            <a:endParaRPr/>
          </a:p>
        </p:txBody>
      </p:sp>
      <p:sp>
        <p:nvSpPr>
          <p:cNvPr id="78" name="Google Shape;78;p11"/>
          <p:cNvSpPr/>
          <p:nvPr/>
        </p:nvSpPr>
        <p:spPr>
          <a:xfrm>
            <a:off x="7220630" y="0"/>
            <a:ext cx="1299900" cy="811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ctrTitle" idx="2"/>
          </p:nvPr>
        </p:nvSpPr>
        <p:spPr>
          <a:xfrm>
            <a:off x="5569480" y="129625"/>
            <a:ext cx="2866800" cy="48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80" name="Google Shape;80;p11"/>
          <p:cNvSpPr txBox="1">
            <a:spLocks noGrp="1"/>
          </p:cNvSpPr>
          <p:nvPr>
            <p:ph type="sldNum" idx="12"/>
          </p:nvPr>
        </p:nvSpPr>
        <p:spPr>
          <a:xfrm>
            <a:off x="7887614" y="473134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">
  <p:cSld name="CUSTOM_16_1">
    <p:bg>
      <p:bgPr>
        <a:solidFill>
          <a:schemeClr val="dk1"/>
        </a:solid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4"/>
          <p:cNvSpPr/>
          <p:nvPr/>
        </p:nvSpPr>
        <p:spPr>
          <a:xfrm>
            <a:off x="0" y="0"/>
            <a:ext cx="9144000" cy="1045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14"/>
          <p:cNvSpPr/>
          <p:nvPr/>
        </p:nvSpPr>
        <p:spPr>
          <a:xfrm>
            <a:off x="0" y="4098000"/>
            <a:ext cx="9144000" cy="1045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04" name="Google Shape;104;p14"/>
          <p:cNvCxnSpPr/>
          <p:nvPr/>
        </p:nvCxnSpPr>
        <p:spPr>
          <a:xfrm>
            <a:off x="829350" y="1479089"/>
            <a:ext cx="7485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5" name="Google Shape;105;p14"/>
          <p:cNvCxnSpPr/>
          <p:nvPr/>
        </p:nvCxnSpPr>
        <p:spPr>
          <a:xfrm>
            <a:off x="829350" y="3650700"/>
            <a:ext cx="7485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6" name="Google Shape;106;p14"/>
          <p:cNvSpPr txBox="1">
            <a:spLocks noGrp="1"/>
          </p:cNvSpPr>
          <p:nvPr>
            <p:ph type="ctrTitle"/>
          </p:nvPr>
        </p:nvSpPr>
        <p:spPr>
          <a:xfrm>
            <a:off x="4363200" y="2982850"/>
            <a:ext cx="2044800" cy="50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07" name="Google Shape;107;p14"/>
          <p:cNvSpPr txBox="1">
            <a:spLocks noGrp="1"/>
          </p:cNvSpPr>
          <p:nvPr>
            <p:ph type="subTitle" idx="1"/>
          </p:nvPr>
        </p:nvSpPr>
        <p:spPr>
          <a:xfrm>
            <a:off x="2396925" y="2049000"/>
            <a:ext cx="4224900" cy="104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lab SemiBold"/>
              <a:buNone/>
              <a:defRPr sz="1600">
                <a:latin typeface="Josefin Slab SemiBold"/>
                <a:ea typeface="Josefin Slab SemiBold"/>
                <a:cs typeface="Josefin Slab SemiBold"/>
                <a:sym typeface="Josefin Slab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08" name="Google Shape;108;p14"/>
          <p:cNvSpPr/>
          <p:nvPr/>
        </p:nvSpPr>
        <p:spPr>
          <a:xfrm>
            <a:off x="7220630" y="0"/>
            <a:ext cx="1299900" cy="811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14"/>
          <p:cNvSpPr txBox="1">
            <a:spLocks noGrp="1"/>
          </p:cNvSpPr>
          <p:nvPr>
            <p:ph type="ctrTitle" idx="2"/>
          </p:nvPr>
        </p:nvSpPr>
        <p:spPr>
          <a:xfrm>
            <a:off x="5569480" y="129625"/>
            <a:ext cx="2866800" cy="48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10" name="Google Shape;110;p14"/>
          <p:cNvSpPr txBox="1">
            <a:spLocks noGrp="1"/>
          </p:cNvSpPr>
          <p:nvPr>
            <p:ph type="sldNum" idx="12"/>
          </p:nvPr>
        </p:nvSpPr>
        <p:spPr>
          <a:xfrm>
            <a:off x="7887614" y="473134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 2">
  <p:cSld name="CUSTOM_25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1">
              <a:alpha val="2962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20"/>
          <p:cNvSpPr/>
          <p:nvPr/>
        </p:nvSpPr>
        <p:spPr>
          <a:xfrm>
            <a:off x="1248100" y="539400"/>
            <a:ext cx="6647700" cy="40647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20"/>
          <p:cNvSpPr/>
          <p:nvPr/>
        </p:nvSpPr>
        <p:spPr>
          <a:xfrm>
            <a:off x="1022300" y="962375"/>
            <a:ext cx="7099500" cy="3159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20"/>
          <p:cNvSpPr txBox="1">
            <a:spLocks noGrp="1"/>
          </p:cNvSpPr>
          <p:nvPr>
            <p:ph type="title"/>
          </p:nvPr>
        </p:nvSpPr>
        <p:spPr>
          <a:xfrm>
            <a:off x="1388100" y="1144450"/>
            <a:ext cx="6367800" cy="269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200"/>
              <a:buNone/>
              <a:defRPr sz="9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2pPr>
            <a:lvl3pPr lvl="2" rtl="0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3pPr>
            <a:lvl4pPr lvl="3" rtl="0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4pPr>
            <a:lvl5pPr lvl="4" rtl="0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5pPr>
            <a:lvl6pPr lvl="5" rtl="0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6pPr>
            <a:lvl7pPr lvl="6" rtl="0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7pPr>
            <a:lvl8pPr lvl="7" rtl="0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8pPr>
            <a:lvl9pPr lvl="8" rtl="0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3">
  <p:cSld name="CUSTOM_18_2"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0"/>
          <p:cNvSpPr/>
          <p:nvPr/>
        </p:nvSpPr>
        <p:spPr>
          <a:xfrm>
            <a:off x="7220630" y="0"/>
            <a:ext cx="1299900" cy="811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p30"/>
          <p:cNvSpPr txBox="1">
            <a:spLocks noGrp="1"/>
          </p:cNvSpPr>
          <p:nvPr>
            <p:ph type="ctrTitle"/>
          </p:nvPr>
        </p:nvSpPr>
        <p:spPr>
          <a:xfrm>
            <a:off x="5569480" y="129625"/>
            <a:ext cx="2866800" cy="48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283" name="Google Shape;283;p30"/>
          <p:cNvSpPr txBox="1">
            <a:spLocks noGrp="1"/>
          </p:cNvSpPr>
          <p:nvPr>
            <p:ph type="sldNum" idx="12"/>
          </p:nvPr>
        </p:nvSpPr>
        <p:spPr>
          <a:xfrm>
            <a:off x="7887614" y="473134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4" name="Google Shape;284;p30"/>
          <p:cNvSpPr/>
          <p:nvPr/>
        </p:nvSpPr>
        <p:spPr>
          <a:xfrm>
            <a:off x="0" y="1222450"/>
            <a:ext cx="4428300" cy="11781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p30"/>
          <p:cNvSpPr txBox="1">
            <a:spLocks noGrp="1"/>
          </p:cNvSpPr>
          <p:nvPr>
            <p:ph type="subTitle" idx="1"/>
          </p:nvPr>
        </p:nvSpPr>
        <p:spPr>
          <a:xfrm>
            <a:off x="1926260" y="1716143"/>
            <a:ext cx="2166300" cy="47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6" name="Google Shape;286;p30"/>
          <p:cNvSpPr txBox="1">
            <a:spLocks noGrp="1"/>
          </p:cNvSpPr>
          <p:nvPr>
            <p:ph type="ctrTitle" idx="2"/>
          </p:nvPr>
        </p:nvSpPr>
        <p:spPr>
          <a:xfrm>
            <a:off x="1919763" y="1396481"/>
            <a:ext cx="2179500" cy="289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7" name="Google Shape;287;p30"/>
          <p:cNvSpPr/>
          <p:nvPr/>
        </p:nvSpPr>
        <p:spPr>
          <a:xfrm flipH="1">
            <a:off x="4715700" y="2340100"/>
            <a:ext cx="4428300" cy="11781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30"/>
          <p:cNvSpPr txBox="1">
            <a:spLocks noGrp="1"/>
          </p:cNvSpPr>
          <p:nvPr>
            <p:ph type="subTitle" idx="3"/>
          </p:nvPr>
        </p:nvSpPr>
        <p:spPr>
          <a:xfrm flipH="1">
            <a:off x="5032644" y="2833793"/>
            <a:ext cx="2153400" cy="47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9" name="Google Shape;289;p30"/>
          <p:cNvSpPr txBox="1">
            <a:spLocks noGrp="1"/>
          </p:cNvSpPr>
          <p:nvPr>
            <p:ph type="ctrTitle" idx="4"/>
          </p:nvPr>
        </p:nvSpPr>
        <p:spPr>
          <a:xfrm flipH="1">
            <a:off x="5019744" y="2514131"/>
            <a:ext cx="2166300" cy="289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90" name="Google Shape;290;p30"/>
          <p:cNvSpPr/>
          <p:nvPr/>
        </p:nvSpPr>
        <p:spPr>
          <a:xfrm>
            <a:off x="0" y="3426000"/>
            <a:ext cx="4428300" cy="11781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30"/>
          <p:cNvSpPr txBox="1">
            <a:spLocks noGrp="1"/>
          </p:cNvSpPr>
          <p:nvPr>
            <p:ph type="subTitle" idx="5"/>
          </p:nvPr>
        </p:nvSpPr>
        <p:spPr>
          <a:xfrm>
            <a:off x="1948672" y="3919693"/>
            <a:ext cx="2166300" cy="47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92" name="Google Shape;292;p30"/>
          <p:cNvSpPr txBox="1">
            <a:spLocks noGrp="1"/>
          </p:cNvSpPr>
          <p:nvPr>
            <p:ph type="ctrTitle" idx="6"/>
          </p:nvPr>
        </p:nvSpPr>
        <p:spPr>
          <a:xfrm>
            <a:off x="1942175" y="3600031"/>
            <a:ext cx="2179500" cy="289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93" name="Google Shape;293;p30"/>
          <p:cNvSpPr txBox="1">
            <a:spLocks noGrp="1"/>
          </p:cNvSpPr>
          <p:nvPr>
            <p:ph type="ctrTitle" idx="7"/>
          </p:nvPr>
        </p:nvSpPr>
        <p:spPr>
          <a:xfrm>
            <a:off x="713400" y="539400"/>
            <a:ext cx="6507300" cy="32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2">
  <p:cSld name="CUSTOM_12">
    <p:bg>
      <p:bgPr>
        <a:solidFill>
          <a:schemeClr val="dk1"/>
        </a:solidFill>
        <a:effectLst/>
      </p:bgPr>
    </p:bg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3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1">
              <a:alpha val="2962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" name="Google Shape;390;p37"/>
          <p:cNvSpPr txBox="1">
            <a:spLocks noGrp="1"/>
          </p:cNvSpPr>
          <p:nvPr>
            <p:ph type="body" idx="1"/>
          </p:nvPr>
        </p:nvSpPr>
        <p:spPr>
          <a:xfrm>
            <a:off x="735700" y="638725"/>
            <a:ext cx="7695000" cy="39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Nunito Light"/>
              <a:buChar char="◂"/>
              <a:defRPr>
                <a:solidFill>
                  <a:srgbClr val="338987"/>
                </a:solidFill>
              </a:defRPr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Clr>
                <a:srgbClr val="FFC800"/>
              </a:buClr>
              <a:buSzPts val="1200"/>
              <a:buFont typeface="Nunito Light"/>
              <a:buChar char="◂"/>
              <a:defRPr>
                <a:solidFill>
                  <a:srgbClr val="338987"/>
                </a:solidFill>
              </a:defRPr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rgbClr val="FFC800"/>
              </a:buClr>
              <a:buSzPts val="1200"/>
              <a:buFont typeface="Nunito Light"/>
              <a:buChar char="◂"/>
              <a:defRPr>
                <a:solidFill>
                  <a:srgbClr val="338987"/>
                </a:solidFill>
              </a:defRPr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rgbClr val="FFC800"/>
              </a:buClr>
              <a:buSzPts val="1200"/>
              <a:buFont typeface="Nunito Light"/>
              <a:buChar char="◂"/>
              <a:defRPr>
                <a:solidFill>
                  <a:srgbClr val="338987"/>
                </a:solidFill>
              </a:defRPr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Char char="○"/>
              <a:defRPr>
                <a:solidFill>
                  <a:srgbClr val="338987"/>
                </a:solidFill>
              </a:defRPr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Char char="■"/>
              <a:defRPr>
                <a:solidFill>
                  <a:srgbClr val="338987"/>
                </a:solidFill>
              </a:defRPr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Char char="●"/>
              <a:defRPr>
                <a:solidFill>
                  <a:srgbClr val="338987"/>
                </a:solidFill>
              </a:defRPr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Char char="○"/>
              <a:defRPr>
                <a:solidFill>
                  <a:srgbClr val="338987"/>
                </a:solidFill>
              </a:defRPr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Nunito Light"/>
              <a:buChar char="■"/>
              <a:defRPr>
                <a:solidFill>
                  <a:srgbClr val="338987"/>
                </a:solidFill>
              </a:defRPr>
            </a:lvl9pPr>
          </a:lstStyle>
          <a:p>
            <a:endParaRPr/>
          </a:p>
        </p:txBody>
      </p:sp>
      <p:sp>
        <p:nvSpPr>
          <p:cNvPr id="391" name="Google Shape;391;p37"/>
          <p:cNvSpPr/>
          <p:nvPr/>
        </p:nvSpPr>
        <p:spPr>
          <a:xfrm>
            <a:off x="7220630" y="0"/>
            <a:ext cx="1299900" cy="811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" name="Google Shape;392;p37"/>
          <p:cNvSpPr txBox="1">
            <a:spLocks noGrp="1"/>
          </p:cNvSpPr>
          <p:nvPr>
            <p:ph type="ctrTitle"/>
          </p:nvPr>
        </p:nvSpPr>
        <p:spPr>
          <a:xfrm>
            <a:off x="5569480" y="129625"/>
            <a:ext cx="2866800" cy="48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393" name="Google Shape;393;p37"/>
          <p:cNvSpPr txBox="1">
            <a:spLocks noGrp="1"/>
          </p:cNvSpPr>
          <p:nvPr>
            <p:ph type="sldNum" idx="12"/>
          </p:nvPr>
        </p:nvSpPr>
        <p:spPr>
          <a:xfrm>
            <a:off x="7887614" y="473134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3">
  <p:cSld name="TITLE_AND_BODY_1"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39"/>
          <p:cNvSpPr txBox="1">
            <a:spLocks noGrp="1"/>
          </p:cNvSpPr>
          <p:nvPr>
            <p:ph type="title"/>
          </p:nvPr>
        </p:nvSpPr>
        <p:spPr>
          <a:xfrm>
            <a:off x="713400" y="396687"/>
            <a:ext cx="7717200" cy="42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3" name="Google Shape;403;p3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26_1">
    <p:bg>
      <p:bgPr>
        <a:solidFill>
          <a:schemeClr val="dk2"/>
        </a:solidFill>
        <a:effectLst/>
      </p:bgPr>
    </p:bg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Josefin Sans"/>
              <a:buNone/>
              <a:defRPr sz="28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>
                <a:solidFill>
                  <a:schemeClr val="lt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1pPr>
            <a:lvl2pPr marL="914400" lvl="1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200">
                <a:solidFill>
                  <a:schemeClr val="lt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2pPr>
            <a:lvl3pPr marL="1371600" lvl="2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200">
                <a:solidFill>
                  <a:schemeClr val="lt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3pPr>
            <a:lvl4pPr marL="1828800" lvl="3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>
                <a:solidFill>
                  <a:schemeClr val="lt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4pPr>
            <a:lvl5pPr marL="2286000" lvl="4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200">
                <a:solidFill>
                  <a:schemeClr val="lt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5pPr>
            <a:lvl6pPr marL="2743200" lvl="5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200">
                <a:solidFill>
                  <a:schemeClr val="lt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6pPr>
            <a:lvl7pPr marL="3200400" lvl="6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>
                <a:solidFill>
                  <a:schemeClr val="lt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7pPr>
            <a:lvl8pPr marL="3657600" lvl="7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200">
                <a:solidFill>
                  <a:schemeClr val="lt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8pPr>
            <a:lvl9pPr marL="4114800" lvl="8" indent="-30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200">
                <a:solidFill>
                  <a:schemeClr val="lt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7" r:id="rId2"/>
    <p:sldLayoutId id="2147483658" r:id="rId3"/>
    <p:sldLayoutId id="2147483660" r:id="rId4"/>
    <p:sldLayoutId id="2147483666" r:id="rId5"/>
    <p:sldLayoutId id="2147483676" r:id="rId6"/>
    <p:sldLayoutId id="2147483683" r:id="rId7"/>
    <p:sldLayoutId id="2147483685" r:id="rId8"/>
    <p:sldLayoutId id="2147483687" r:id="rId9"/>
    <p:sldLayoutId id="214748368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github.com/AntoTheSol/DAE-6MonthProjects" TargetMode="Externa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45"/>
          <p:cNvSpPr txBox="1">
            <a:spLocks noGrp="1"/>
          </p:cNvSpPr>
          <p:nvPr>
            <p:ph type="subTitle" idx="1"/>
          </p:nvPr>
        </p:nvSpPr>
        <p:spPr>
          <a:xfrm>
            <a:off x="2243850" y="2379913"/>
            <a:ext cx="4656300" cy="32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By Gabriel Antonio Zepeda</a:t>
            </a:r>
            <a:endParaRPr dirty="0"/>
          </a:p>
        </p:txBody>
      </p:sp>
      <p:sp>
        <p:nvSpPr>
          <p:cNvPr id="424" name="Google Shape;424;p45"/>
          <p:cNvSpPr txBox="1">
            <a:spLocks noGrp="1"/>
          </p:cNvSpPr>
          <p:nvPr>
            <p:ph type="ctrTitle"/>
          </p:nvPr>
        </p:nvSpPr>
        <p:spPr>
          <a:xfrm>
            <a:off x="480150" y="2020088"/>
            <a:ext cx="8183700" cy="4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chemeClr val="bg1"/>
                </a:solidFill>
              </a:rPr>
              <a:t>Semester 6 Overview</a:t>
            </a:r>
            <a:endParaRPr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 thruBlk="1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561" y="129625"/>
            <a:ext cx="3811274" cy="481354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471"/>
          <a:stretch/>
        </p:blipFill>
        <p:spPr>
          <a:xfrm>
            <a:off x="4449658" y="1299883"/>
            <a:ext cx="4389541" cy="3319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5919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714" y="299665"/>
            <a:ext cx="5325592" cy="4658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2253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513" y="1533157"/>
            <a:ext cx="8545935" cy="2483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7780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764" y="907814"/>
            <a:ext cx="3706369" cy="397571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9868" y="907814"/>
            <a:ext cx="3795542" cy="3975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3336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401" y="945023"/>
            <a:ext cx="4167536" cy="405847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2754" y="945023"/>
            <a:ext cx="3852210" cy="4058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6131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36239" y="195326"/>
            <a:ext cx="642996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4800" b="1" dirty="0" smtClean="0">
                <a:solidFill>
                  <a:srgbClr val="338987"/>
                </a:solidFill>
                <a:latin typeface="Josefin Sans"/>
                <a:sym typeface="Josefin Sans"/>
              </a:rPr>
              <a:t>GitHub Organization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899" y="1026323"/>
            <a:ext cx="7358950" cy="3903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6456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pic>
        <p:nvPicPr>
          <p:cNvPr id="5" name="Picture 4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015" y="960270"/>
            <a:ext cx="7713336" cy="408725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36239" y="195326"/>
            <a:ext cx="642996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4800" b="1" dirty="0" smtClean="0">
                <a:solidFill>
                  <a:srgbClr val="338987"/>
                </a:solidFill>
                <a:latin typeface="Josefin Sans"/>
                <a:sym typeface="Josefin Sans"/>
              </a:rPr>
              <a:t>GitHub Organization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88444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4" name="Google Shape;1234;p78"/>
          <p:cNvSpPr txBox="1">
            <a:spLocks noGrp="1"/>
          </p:cNvSpPr>
          <p:nvPr>
            <p:ph type="title"/>
          </p:nvPr>
        </p:nvSpPr>
        <p:spPr>
          <a:xfrm>
            <a:off x="713375" y="1904800"/>
            <a:ext cx="7717200" cy="130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Outcomes</a:t>
            </a:r>
            <a:endParaRPr dirty="0"/>
          </a:p>
        </p:txBody>
      </p:sp>
      <p:sp>
        <p:nvSpPr>
          <p:cNvPr id="1235" name="Google Shape;1235;p78"/>
          <p:cNvSpPr txBox="1">
            <a:spLocks noGrp="1"/>
          </p:cNvSpPr>
          <p:nvPr>
            <p:ph type="ctrTitle" idx="2"/>
          </p:nvPr>
        </p:nvSpPr>
        <p:spPr>
          <a:xfrm>
            <a:off x="5569480" y="129625"/>
            <a:ext cx="2866800" cy="48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dirty="0" smtClean="0"/>
              <a:t>Overview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9230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Outcomes</a:t>
            </a:r>
            <a:endParaRPr lang="en-US" dirty="0"/>
          </a:p>
        </p:txBody>
      </p:sp>
      <p:sp>
        <p:nvSpPr>
          <p:cNvPr id="5" name="Google Shape;429;p46"/>
          <p:cNvSpPr txBox="1">
            <a:spLocks noGrp="1"/>
          </p:cNvSpPr>
          <p:nvPr>
            <p:ph type="body" idx="1"/>
          </p:nvPr>
        </p:nvSpPr>
        <p:spPr>
          <a:xfrm>
            <a:off x="311700" y="1151553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00000"/>
              </a:lnSpc>
            </a:pPr>
            <a:endParaRPr lang="en-US" sz="2000" dirty="0">
              <a:latin typeface="Josefin Sans"/>
              <a:ea typeface="Josefin Sans"/>
              <a:cs typeface="Josefin Sans"/>
              <a:sym typeface="Josefin Sans"/>
            </a:endParaRPr>
          </a:p>
          <a:p>
            <a:pPr>
              <a:lnSpc>
                <a:spcPct val="100000"/>
              </a:lnSpc>
            </a:pPr>
            <a:r>
              <a:rPr lang="en-US" sz="2000" dirty="0" smtClean="0">
                <a:latin typeface="Josefin Sans"/>
                <a:ea typeface="Josefin Sans"/>
                <a:cs typeface="Josefin Sans"/>
                <a:sym typeface="Josefin Sans"/>
              </a:rPr>
              <a:t>Establishing skills necessary for entry level cyber security work</a:t>
            </a:r>
            <a:endParaRPr lang="en-US" sz="2000" dirty="0">
              <a:latin typeface="Josefin Sans"/>
              <a:ea typeface="Josefin Sans"/>
              <a:cs typeface="Josefin Sans"/>
              <a:sym typeface="Josefin Sans"/>
            </a:endParaRPr>
          </a:p>
          <a:p>
            <a:pPr>
              <a:lnSpc>
                <a:spcPct val="100000"/>
              </a:lnSpc>
            </a:pPr>
            <a:r>
              <a:rPr lang="en-US" sz="2000" dirty="0" smtClean="0">
                <a:latin typeface="Josefin Sans"/>
                <a:ea typeface="Josefin Sans"/>
                <a:cs typeface="Josefin Sans"/>
                <a:sym typeface="Josefin Sans"/>
              </a:rPr>
              <a:t>Understanding basic terminology and tool use </a:t>
            </a:r>
            <a:r>
              <a:rPr lang="en-US" sz="2000" dirty="0" err="1" smtClean="0">
                <a:latin typeface="Josefin Sans"/>
                <a:ea typeface="Josefin Sans"/>
                <a:cs typeface="Josefin Sans"/>
                <a:sym typeface="Josefin Sans"/>
              </a:rPr>
              <a:t>ie</a:t>
            </a:r>
            <a:r>
              <a:rPr lang="en-US" sz="2000" dirty="0" smtClean="0">
                <a:latin typeface="Josefin Sans"/>
                <a:ea typeface="Josefin Sans"/>
                <a:cs typeface="Josefin Sans"/>
                <a:sym typeface="Josefin Sans"/>
              </a:rPr>
              <a:t>. SIEM, IDS, Malicious software</a:t>
            </a:r>
          </a:p>
          <a:p>
            <a:pPr>
              <a:lnSpc>
                <a:spcPct val="100000"/>
              </a:lnSpc>
            </a:pPr>
            <a:r>
              <a:rPr lang="en-US" sz="2000" dirty="0" smtClean="0">
                <a:latin typeface="Josefin Sans"/>
                <a:ea typeface="Josefin Sans"/>
                <a:cs typeface="Josefin Sans"/>
                <a:sym typeface="Josefin Sans"/>
              </a:rPr>
              <a:t>Developing a foundational understanding of coding</a:t>
            </a:r>
          </a:p>
          <a:p>
            <a:pPr>
              <a:lnSpc>
                <a:spcPct val="100000"/>
              </a:lnSpc>
            </a:pPr>
            <a:r>
              <a:rPr lang="en-US" sz="2000" dirty="0" smtClean="0">
                <a:latin typeface="Josefin Sans"/>
                <a:ea typeface="Josefin Sans"/>
                <a:cs typeface="Josefin Sans"/>
                <a:sym typeface="Josefin Sans"/>
              </a:rPr>
              <a:t>Creating a polished portfolio on </a:t>
            </a:r>
            <a:r>
              <a:rPr lang="en-US" sz="2000" dirty="0" err="1" smtClean="0">
                <a:latin typeface="Josefin Sans"/>
                <a:ea typeface="Josefin Sans"/>
                <a:cs typeface="Josefin Sans"/>
                <a:sym typeface="Josefin Sans"/>
              </a:rPr>
              <a:t>GitHub</a:t>
            </a:r>
            <a:r>
              <a:rPr lang="en-US" sz="2000" dirty="0" smtClean="0">
                <a:latin typeface="Josefin Sans"/>
                <a:ea typeface="Josefin Sans"/>
                <a:cs typeface="Josefin Sans"/>
                <a:sym typeface="Josefin Sans"/>
              </a:rPr>
              <a:t> &amp; </a:t>
            </a:r>
            <a:r>
              <a:rPr lang="en-US" sz="2000" dirty="0" err="1" smtClean="0">
                <a:latin typeface="Josefin Sans"/>
                <a:ea typeface="Josefin Sans"/>
                <a:cs typeface="Josefin Sans"/>
                <a:sym typeface="Josefin Sans"/>
              </a:rPr>
              <a:t>GitHub</a:t>
            </a:r>
            <a:r>
              <a:rPr lang="en-US" sz="2000" dirty="0" smtClean="0">
                <a:latin typeface="Josefin Sans"/>
                <a:ea typeface="Josefin Sans"/>
                <a:cs typeface="Josefin Sans"/>
                <a:sym typeface="Josefin Sans"/>
              </a:rPr>
              <a:t> pages</a:t>
            </a:r>
          </a:p>
          <a:p>
            <a:pPr>
              <a:lnSpc>
                <a:spcPct val="100000"/>
              </a:lnSpc>
            </a:pPr>
            <a:r>
              <a:rPr lang="en-US" sz="2000" dirty="0" smtClean="0">
                <a:latin typeface="Josefin Sans"/>
                <a:ea typeface="Josefin Sans"/>
                <a:cs typeface="Josefin Sans"/>
                <a:sym typeface="Josefin Sans"/>
              </a:rPr>
              <a:t>Building a professional resume and LinkedIn</a:t>
            </a:r>
          </a:p>
          <a:p>
            <a:pPr>
              <a:lnSpc>
                <a:spcPct val="100000"/>
              </a:lnSpc>
            </a:pPr>
            <a:r>
              <a:rPr lang="en-US" sz="2000" dirty="0" smtClean="0">
                <a:latin typeface="Josefin Sans"/>
                <a:ea typeface="Josefin Sans"/>
                <a:cs typeface="Josefin Sans"/>
                <a:sym typeface="Josefin Sans"/>
              </a:rPr>
              <a:t>Improving my soft skills </a:t>
            </a:r>
            <a:r>
              <a:rPr lang="en-US" sz="2000" dirty="0" err="1" smtClean="0">
                <a:latin typeface="Josefin Sans"/>
                <a:ea typeface="Josefin Sans"/>
                <a:cs typeface="Josefin Sans"/>
                <a:sym typeface="Josefin Sans"/>
              </a:rPr>
              <a:t>ie</a:t>
            </a:r>
            <a:r>
              <a:rPr lang="en-US" sz="2000" dirty="0" smtClean="0">
                <a:latin typeface="Josefin Sans"/>
                <a:ea typeface="Josefin Sans"/>
                <a:cs typeface="Josefin Sans"/>
                <a:sym typeface="Josefin Sans"/>
              </a:rPr>
              <a:t>. Presenting &amp; team collaboration</a:t>
            </a:r>
          </a:p>
          <a:p>
            <a:pPr>
              <a:lnSpc>
                <a:spcPct val="100000"/>
              </a:lnSpc>
            </a:pPr>
            <a:r>
              <a:rPr lang="en-US" sz="2000" dirty="0" smtClean="0">
                <a:latin typeface="Josefin Sans"/>
                <a:ea typeface="Josefin Sans"/>
                <a:cs typeface="Josefin Sans"/>
                <a:sym typeface="Josefin Sans"/>
              </a:rPr>
              <a:t>SOC Virtual Lab </a:t>
            </a:r>
          </a:p>
          <a:p>
            <a:pPr marL="609600" indent="0">
              <a:lnSpc>
                <a:spcPct val="100000"/>
              </a:lnSpc>
              <a:buNone/>
            </a:pPr>
            <a:endParaRPr lang="en-US" dirty="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264317" y="320556"/>
            <a:ext cx="461536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4800" b="1" dirty="0" smtClean="0">
                <a:solidFill>
                  <a:srgbClr val="338987"/>
                </a:solidFill>
                <a:latin typeface="Josefin Sans"/>
                <a:sym typeface="Josefin Sans"/>
              </a:rPr>
              <a:t>DAE Outcomes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27069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Outcomes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58" r="-1"/>
          <a:stretch/>
        </p:blipFill>
        <p:spPr>
          <a:xfrm>
            <a:off x="1911532" y="197223"/>
            <a:ext cx="4492069" cy="4802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3391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4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00000"/>
              </a:lnSpc>
            </a:pPr>
            <a:endParaRPr lang="en-US" sz="2000" dirty="0">
              <a:latin typeface="Josefin Sans"/>
              <a:ea typeface="Josefin Sans"/>
              <a:cs typeface="Josefin Sans"/>
              <a:sym typeface="Josefin Sans"/>
            </a:endParaRPr>
          </a:p>
          <a:p>
            <a:pPr>
              <a:lnSpc>
                <a:spcPct val="100000"/>
              </a:lnSpc>
            </a:pPr>
            <a:r>
              <a:rPr lang="en-US" sz="2000" dirty="0" smtClean="0">
                <a:latin typeface="Josefin Sans"/>
                <a:ea typeface="Josefin Sans"/>
                <a:cs typeface="Josefin Sans"/>
                <a:sym typeface="Josefin Sans"/>
              </a:rPr>
              <a:t>Semester 6 Overview</a:t>
            </a:r>
            <a:endParaRPr lang="en-US" sz="2000" dirty="0">
              <a:latin typeface="Josefin Sans"/>
              <a:ea typeface="Josefin Sans"/>
              <a:cs typeface="Josefin Sans"/>
              <a:sym typeface="Josefin Sans"/>
            </a:endParaRPr>
          </a:p>
          <a:p>
            <a:pPr>
              <a:lnSpc>
                <a:spcPct val="100000"/>
              </a:lnSpc>
            </a:pPr>
            <a:r>
              <a:rPr lang="en-US" sz="2000" dirty="0" smtClean="0">
                <a:latin typeface="Josefin Sans"/>
                <a:ea typeface="Josefin Sans"/>
                <a:cs typeface="Josefin Sans"/>
                <a:sym typeface="Josefin Sans"/>
              </a:rPr>
              <a:t>Outcomes </a:t>
            </a:r>
            <a:r>
              <a:rPr lang="en-US" sz="2000" dirty="0">
                <a:latin typeface="Josefin Sans"/>
                <a:ea typeface="Josefin Sans"/>
                <a:cs typeface="Josefin Sans"/>
                <a:sym typeface="Josefin Sans"/>
              </a:rPr>
              <a:t>a</a:t>
            </a:r>
            <a:r>
              <a:rPr lang="en-US" sz="2000" dirty="0" smtClean="0">
                <a:latin typeface="Josefin Sans"/>
                <a:ea typeface="Josefin Sans"/>
                <a:cs typeface="Josefin Sans"/>
                <a:sym typeface="Josefin Sans"/>
              </a:rPr>
              <a:t>chieved during DAE</a:t>
            </a:r>
          </a:p>
          <a:p>
            <a:pPr>
              <a:lnSpc>
                <a:spcPct val="100000"/>
              </a:lnSpc>
            </a:pPr>
            <a:r>
              <a:rPr lang="en-US" sz="2000" dirty="0" smtClean="0">
                <a:latin typeface="Josefin Sans"/>
                <a:ea typeface="Josefin Sans"/>
                <a:cs typeface="Josefin Sans"/>
                <a:sym typeface="Josefin Sans"/>
              </a:rPr>
              <a:t>Success plan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sz="2000" dirty="0" smtClean="0">
                <a:latin typeface="Josefin Sans"/>
                <a:ea typeface="Josefin Sans"/>
                <a:cs typeface="Josefin Sans"/>
                <a:sym typeface="Josefin Sans"/>
              </a:rPr>
              <a:t>Smart Goals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sz="2000" dirty="0" smtClean="0">
                <a:latin typeface="Josefin Sans"/>
                <a:ea typeface="Josefin Sans"/>
                <a:cs typeface="Josefin Sans"/>
                <a:sym typeface="Josefin Sans"/>
              </a:rPr>
              <a:t>Weekly Schedule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sz="2000" dirty="0" smtClean="0">
                <a:latin typeface="Josefin Sans"/>
                <a:ea typeface="Josefin Sans"/>
                <a:cs typeface="Josefin Sans"/>
                <a:sym typeface="Josefin Sans"/>
              </a:rPr>
              <a:t>Applying Daily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sz="2000" dirty="0" err="1" smtClean="0">
                <a:latin typeface="Josefin Sans"/>
                <a:ea typeface="Josefin Sans"/>
                <a:cs typeface="Josefin Sans"/>
                <a:sym typeface="Josefin Sans"/>
              </a:rPr>
              <a:t>Upskilling</a:t>
            </a:r>
            <a:endParaRPr lang="en-US" sz="2000" dirty="0">
              <a:latin typeface="Josefin Sans"/>
              <a:ea typeface="Josefin Sans"/>
              <a:cs typeface="Josefin Sans"/>
              <a:sym typeface="Josefin Sans"/>
            </a:endParaRPr>
          </a:p>
          <a:p>
            <a:pPr marL="609600" indent="0">
              <a:lnSpc>
                <a:spcPct val="100000"/>
              </a:lnSpc>
              <a:buNone/>
            </a:pPr>
            <a:endParaRPr lang="en-US" dirty="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430" name="Google Shape;430;p46"/>
          <p:cNvSpPr txBox="1">
            <a:spLocks noGrp="1"/>
          </p:cNvSpPr>
          <p:nvPr>
            <p:ph type="title"/>
          </p:nvPr>
        </p:nvSpPr>
        <p:spPr>
          <a:xfrm>
            <a:off x="713400" y="396687"/>
            <a:ext cx="7717200" cy="42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Table of Contents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2123818" y="129625"/>
            <a:ext cx="4136931" cy="907149"/>
          </a:xfrm>
        </p:spPr>
        <p:txBody>
          <a:bodyPr/>
          <a:lstStyle/>
          <a:p>
            <a:pPr marL="0" lvl="0" indent="0">
              <a:buClr>
                <a:srgbClr val="000000"/>
              </a:buClr>
              <a:buSzTx/>
              <a:buNone/>
            </a:pPr>
            <a:r>
              <a:rPr lang="en" sz="4800" b="1" dirty="0" smtClean="0">
                <a:latin typeface="Josefin Sans"/>
                <a:cs typeface="Arial"/>
                <a:sym typeface="Josefin Sans"/>
              </a:rPr>
              <a:t>Smart Goals</a:t>
            </a:r>
            <a:endParaRPr lang="en-US" sz="140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Outcomes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409" y="1036774"/>
            <a:ext cx="7906871" cy="3823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7044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2123818" y="129625"/>
            <a:ext cx="4136931" cy="907149"/>
          </a:xfrm>
        </p:spPr>
        <p:txBody>
          <a:bodyPr/>
          <a:lstStyle/>
          <a:p>
            <a:pPr marL="0" lvl="0" indent="0">
              <a:buClr>
                <a:srgbClr val="000000"/>
              </a:buClr>
              <a:buSzTx/>
              <a:buNone/>
            </a:pPr>
            <a:r>
              <a:rPr lang="en" sz="4800" b="1" dirty="0" smtClean="0">
                <a:latin typeface="Josefin Sans"/>
                <a:cs typeface="Arial"/>
                <a:sym typeface="Josefin Sans"/>
              </a:rPr>
              <a:t>Smart Goals</a:t>
            </a:r>
            <a:endParaRPr lang="en-US" sz="140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Outcomes</a:t>
            </a:r>
            <a:endParaRPr lang="en-US" dirty="0"/>
          </a:p>
        </p:txBody>
      </p:sp>
      <p:sp>
        <p:nvSpPr>
          <p:cNvPr id="4" name="Text Placeholder 1"/>
          <p:cNvSpPr txBox="1">
            <a:spLocks/>
          </p:cNvSpPr>
          <p:nvPr/>
        </p:nvSpPr>
        <p:spPr>
          <a:xfrm>
            <a:off x="0" y="1498889"/>
            <a:ext cx="9063317" cy="33599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79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Nunito Light"/>
              <a:buChar char="◂"/>
              <a:defRPr sz="1200" b="0" i="0" u="none" strike="noStrike" cap="none">
                <a:solidFill>
                  <a:srgbClr val="338987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C800"/>
              </a:buClr>
              <a:buSzPts val="1200"/>
              <a:buFont typeface="Nunito Light"/>
              <a:buChar char="◂"/>
              <a:defRPr sz="1200" b="0" i="0" u="none" strike="noStrike" cap="none">
                <a:solidFill>
                  <a:srgbClr val="338987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C800"/>
              </a:buClr>
              <a:buSzPts val="1200"/>
              <a:buFont typeface="Nunito Light"/>
              <a:buChar char="◂"/>
              <a:defRPr sz="1200" b="0" i="0" u="none" strike="noStrike" cap="none">
                <a:solidFill>
                  <a:srgbClr val="338987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C800"/>
              </a:buClr>
              <a:buSzPts val="1200"/>
              <a:buFont typeface="Nunito Light"/>
              <a:buChar char="◂"/>
              <a:defRPr sz="1200" b="0" i="0" u="none" strike="noStrike" cap="none">
                <a:solidFill>
                  <a:srgbClr val="338987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rgbClr val="338987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rgbClr val="338987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rgbClr val="338987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rgbClr val="338987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rgbClr val="338987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9pPr>
          </a:lstStyle>
          <a:p>
            <a:pPr marL="177800" indent="0">
              <a:buNone/>
            </a:pPr>
            <a:endParaRPr lang="en-US" sz="1400" dirty="0" smtClean="0"/>
          </a:p>
          <a:p>
            <a:r>
              <a:rPr lang="en-US" sz="1400" b="1" dirty="0"/>
              <a:t>Presenting &amp; Public Speaking</a:t>
            </a:r>
            <a:r>
              <a:rPr lang="en-US" sz="1400" dirty="0"/>
              <a:t> - 1x month - Present a </a:t>
            </a:r>
            <a:r>
              <a:rPr lang="en-US" sz="1400" dirty="0" smtClean="0"/>
              <a:t>cyber security </a:t>
            </a:r>
            <a:r>
              <a:rPr lang="en-US" sz="1400" dirty="0"/>
              <a:t>topic or walkthrough to peers/online </a:t>
            </a:r>
            <a:r>
              <a:rPr lang="en-US" sz="1400" dirty="0" smtClean="0"/>
              <a:t>community</a:t>
            </a:r>
          </a:p>
          <a:p>
            <a:r>
              <a:rPr lang="en-US" sz="1400" b="1" dirty="0"/>
              <a:t>Networking</a:t>
            </a:r>
            <a:r>
              <a:rPr lang="en-US" sz="1400" dirty="0"/>
              <a:t> - 1x month - Attend a local </a:t>
            </a:r>
            <a:r>
              <a:rPr lang="en-US" sz="1400" dirty="0" err="1"/>
              <a:t>cybersecurity</a:t>
            </a:r>
            <a:r>
              <a:rPr lang="en-US" sz="1400" dirty="0"/>
              <a:t> </a:t>
            </a:r>
            <a:r>
              <a:rPr lang="en-US" sz="1400" dirty="0" err="1"/>
              <a:t>meetup</a:t>
            </a:r>
            <a:r>
              <a:rPr lang="en-US" sz="1400" dirty="0"/>
              <a:t>, conference, or virtual event</a:t>
            </a:r>
          </a:p>
          <a:p>
            <a:endParaRPr lang="en-US" sz="1400" dirty="0"/>
          </a:p>
          <a:p>
            <a:r>
              <a:rPr lang="en-US" sz="1400" b="1" dirty="0"/>
              <a:t>Organizational Skills</a:t>
            </a:r>
            <a:r>
              <a:rPr lang="en-US" sz="1400" dirty="0"/>
              <a:t> - 1x week - Document and organize weekly learnings in a knowledge base or notes system</a:t>
            </a:r>
          </a:p>
          <a:p>
            <a:r>
              <a:rPr lang="en-US" sz="1400" b="1" dirty="0"/>
              <a:t>Time Management</a:t>
            </a:r>
            <a:r>
              <a:rPr lang="en-US" sz="1400" dirty="0"/>
              <a:t> - Daily - Dedicate 1-2 hours to focused study/practice using a structured </a:t>
            </a:r>
            <a:r>
              <a:rPr lang="en-US" sz="1400" dirty="0" smtClean="0"/>
              <a:t>schedule</a:t>
            </a:r>
            <a:endParaRPr lang="en-US" sz="1400" dirty="0"/>
          </a:p>
          <a:p>
            <a:r>
              <a:rPr lang="en-US" sz="1400" b="1" dirty="0"/>
              <a:t>Project Building</a:t>
            </a:r>
            <a:r>
              <a:rPr lang="en-US" sz="1400" dirty="0"/>
              <a:t> - 1x month - Creating a mini project to improve coding </a:t>
            </a:r>
            <a:r>
              <a:rPr lang="en-US" sz="1400" dirty="0" smtClean="0"/>
              <a:t>skills</a:t>
            </a:r>
          </a:p>
          <a:p>
            <a:endParaRPr lang="en-US" sz="1400" dirty="0"/>
          </a:p>
          <a:p>
            <a:r>
              <a:rPr lang="en-US" sz="1400" b="1" dirty="0"/>
              <a:t>Certificates</a:t>
            </a:r>
            <a:r>
              <a:rPr lang="en-US" sz="1400" dirty="0"/>
              <a:t> - Every 3-4 months - Study and attempt certifications in order: </a:t>
            </a:r>
            <a:r>
              <a:rPr lang="en-US" sz="1400" dirty="0" err="1"/>
              <a:t>CompTIA</a:t>
            </a:r>
            <a:r>
              <a:rPr lang="en-US" sz="1400" dirty="0"/>
              <a:t> A+, Sec+, then BTL1</a:t>
            </a:r>
          </a:p>
          <a:p>
            <a:r>
              <a:rPr lang="en-US" sz="1400" b="1" dirty="0" smtClean="0"/>
              <a:t>Tool </a:t>
            </a:r>
            <a:r>
              <a:rPr lang="en-US" sz="1400" b="1" dirty="0"/>
              <a:t>Proficiency</a:t>
            </a:r>
            <a:r>
              <a:rPr lang="en-US" sz="1400" dirty="0"/>
              <a:t> - 1x week - Practice with a key security tool (</a:t>
            </a:r>
            <a:r>
              <a:rPr lang="en-US" sz="1400" dirty="0" err="1"/>
              <a:t>Wireshark</a:t>
            </a:r>
            <a:r>
              <a:rPr lang="en-US" sz="1400" dirty="0"/>
              <a:t>, </a:t>
            </a:r>
            <a:r>
              <a:rPr lang="en-US" sz="1400" dirty="0" err="1"/>
              <a:t>Nmap</a:t>
            </a:r>
            <a:r>
              <a:rPr lang="en-US" sz="1400" dirty="0"/>
              <a:t>, Burp Suite, </a:t>
            </a:r>
            <a:r>
              <a:rPr lang="en-US" sz="1400" dirty="0" err="1"/>
              <a:t>Metasploit</a:t>
            </a:r>
            <a:r>
              <a:rPr lang="en-US" sz="1400" dirty="0"/>
              <a:t>, etc</a:t>
            </a:r>
            <a:r>
              <a:rPr lang="en-US" sz="1400" dirty="0" smtClean="0"/>
              <a:t>.)</a:t>
            </a:r>
          </a:p>
          <a:p>
            <a:r>
              <a:rPr lang="en-US" sz="1400" b="1" dirty="0" smtClean="0"/>
              <a:t>Up </a:t>
            </a:r>
            <a:r>
              <a:rPr lang="en-US" sz="1400" b="1" dirty="0"/>
              <a:t>skilling</a:t>
            </a:r>
            <a:r>
              <a:rPr lang="en-US" sz="1400" dirty="0"/>
              <a:t> - 1x week - Complete a hands-on lab on </a:t>
            </a:r>
            <a:r>
              <a:rPr lang="en-US" sz="1400" dirty="0" err="1"/>
              <a:t>TryHackMe</a:t>
            </a:r>
            <a:r>
              <a:rPr lang="en-US" sz="1400" dirty="0"/>
              <a:t>, </a:t>
            </a:r>
            <a:r>
              <a:rPr lang="en-US" sz="1400" dirty="0" err="1"/>
              <a:t>HackTheBox</a:t>
            </a:r>
            <a:r>
              <a:rPr lang="en-US" sz="1400" dirty="0"/>
              <a:t>, or similar platform</a:t>
            </a:r>
          </a:p>
          <a:p>
            <a:r>
              <a:rPr lang="en-US" sz="1400" b="1" dirty="0"/>
              <a:t>Industry Awareness</a:t>
            </a:r>
            <a:r>
              <a:rPr lang="en-US" sz="1400" dirty="0"/>
              <a:t> - 1x week - Read </a:t>
            </a:r>
            <a:r>
              <a:rPr lang="en-US" sz="1400" dirty="0" err="1"/>
              <a:t>cybersecurity</a:t>
            </a:r>
            <a:r>
              <a:rPr lang="en-US" sz="1400" dirty="0"/>
              <a:t> news and summarize 2-3 major threats or vulnerabilities</a:t>
            </a:r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 smtClean="0"/>
          </a:p>
          <a:p>
            <a:pPr marL="177800" indent="0">
              <a:buFont typeface="Nunito Light"/>
              <a:buNone/>
            </a:pPr>
            <a:endParaRPr lang="en-US" sz="1400" dirty="0" smtClean="0"/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8268644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2" name="Google Shape;1352;p87"/>
          <p:cNvSpPr/>
          <p:nvPr/>
        </p:nvSpPr>
        <p:spPr>
          <a:xfrm>
            <a:off x="0" y="1652100"/>
            <a:ext cx="9144000" cy="2446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D491"/>
              </a:solidFill>
            </a:endParaRPr>
          </a:p>
        </p:txBody>
      </p:sp>
      <p:sp>
        <p:nvSpPr>
          <p:cNvPr id="1353" name="Google Shape;1353;p87"/>
          <p:cNvSpPr txBox="1">
            <a:spLocks noGrp="1"/>
          </p:cNvSpPr>
          <p:nvPr>
            <p:ph type="body" idx="1"/>
          </p:nvPr>
        </p:nvSpPr>
        <p:spPr>
          <a:xfrm>
            <a:off x="741280" y="671159"/>
            <a:ext cx="7695000" cy="39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Josefin Sans SemiBold"/>
              <a:ea typeface="Josefin Sans SemiBold"/>
              <a:cs typeface="Josefin Sans SemiBold"/>
              <a:sym typeface="Josefin Sans SemiBold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Josefin Sans SemiBold"/>
              <a:ea typeface="Josefin Sans SemiBold"/>
              <a:cs typeface="Josefin Sans SemiBold"/>
              <a:sym typeface="Josefin Sans SemiBold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Josefin Sans SemiBold"/>
              <a:ea typeface="Josefin Sans SemiBold"/>
              <a:cs typeface="Josefin Sans SemiBold"/>
              <a:sym typeface="Josefin Sans SemiBold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Josefin Sans SemiBold"/>
              <a:ea typeface="Josefin Sans SemiBold"/>
              <a:cs typeface="Josefin Sans SemiBold"/>
              <a:sym typeface="Josefin Sans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Josefin Sans SemiBold"/>
              <a:ea typeface="Josefin Sans SemiBold"/>
              <a:cs typeface="Josefin Sans SemiBold"/>
              <a:sym typeface="Josefin Sans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Josefin Sans SemiBold"/>
              <a:ea typeface="Josefin Sans SemiBold"/>
              <a:cs typeface="Josefin Sans SemiBold"/>
              <a:sym typeface="Josefin Sans SemiBold"/>
            </a:endParaRPr>
          </a:p>
          <a:p>
            <a:pPr marL="457200" lvl="0" indent="-279400" algn="l" rtl="0">
              <a:spcBef>
                <a:spcPts val="0"/>
              </a:spcBef>
              <a:spcAft>
                <a:spcPts val="0"/>
              </a:spcAft>
              <a:buSzPts val="800"/>
              <a:buChar char="◂"/>
            </a:pPr>
            <a:r>
              <a:rPr lang="en-US" sz="10000" dirty="0" smtClean="0">
                <a:solidFill>
                  <a:schemeClr val="dk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rPr>
              <a:t>Thank You!</a:t>
            </a:r>
            <a:endParaRPr sz="10000" dirty="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</p:txBody>
      </p:sp>
      <p:sp>
        <p:nvSpPr>
          <p:cNvPr id="1354" name="Google Shape;1354;p87"/>
          <p:cNvSpPr txBox="1">
            <a:spLocks noGrp="1"/>
          </p:cNvSpPr>
          <p:nvPr>
            <p:ph type="ctrTitle"/>
          </p:nvPr>
        </p:nvSpPr>
        <p:spPr>
          <a:xfrm>
            <a:off x="5569480" y="129625"/>
            <a:ext cx="2866800" cy="48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Thanks!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8" name="Google Shape;1318;p83"/>
          <p:cNvSpPr txBox="1">
            <a:spLocks noGrp="1"/>
          </p:cNvSpPr>
          <p:nvPr>
            <p:ph type="title"/>
          </p:nvPr>
        </p:nvSpPr>
        <p:spPr>
          <a:xfrm>
            <a:off x="833718" y="1225132"/>
            <a:ext cx="7235947" cy="269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Semester 6 Overview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0" name="Google Shape;1330;p85"/>
          <p:cNvPicPr preferRelativeResize="0"/>
          <p:nvPr/>
        </p:nvPicPr>
        <p:blipFill rotWithShape="1">
          <a:blip r:embed="rId3">
            <a:alphaModFix/>
          </a:blip>
          <a:srcRect t="428" b="84316"/>
          <a:stretch/>
        </p:blipFill>
        <p:spPr>
          <a:xfrm>
            <a:off x="0" y="0"/>
            <a:ext cx="9143995" cy="1045502"/>
          </a:xfrm>
          <a:prstGeom prst="rect">
            <a:avLst/>
          </a:prstGeom>
          <a:noFill/>
          <a:ln>
            <a:noFill/>
          </a:ln>
        </p:spPr>
      </p:pic>
      <p:sp>
        <p:nvSpPr>
          <p:cNvPr id="1331" name="Google Shape;1331;p85"/>
          <p:cNvSpPr/>
          <p:nvPr/>
        </p:nvSpPr>
        <p:spPr>
          <a:xfrm>
            <a:off x="-50" y="0"/>
            <a:ext cx="9144000" cy="1045500"/>
          </a:xfrm>
          <a:prstGeom prst="rect">
            <a:avLst/>
          </a:prstGeom>
          <a:solidFill>
            <a:schemeClr val="dk1">
              <a:alpha val="2962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2" name="Google Shape;1332;p85"/>
          <p:cNvSpPr/>
          <p:nvPr/>
        </p:nvSpPr>
        <p:spPr>
          <a:xfrm>
            <a:off x="7220630" y="0"/>
            <a:ext cx="1299900" cy="811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33" name="Google Shape;1333;p85"/>
          <p:cNvPicPr preferRelativeResize="0"/>
          <p:nvPr/>
        </p:nvPicPr>
        <p:blipFill rotWithShape="1">
          <a:blip r:embed="rId4">
            <a:alphaModFix/>
          </a:blip>
          <a:srcRect t="84033" b="710"/>
          <a:stretch/>
        </p:blipFill>
        <p:spPr>
          <a:xfrm>
            <a:off x="-50" y="4097997"/>
            <a:ext cx="9143995" cy="1045502"/>
          </a:xfrm>
          <a:prstGeom prst="rect">
            <a:avLst/>
          </a:prstGeom>
          <a:noFill/>
          <a:ln>
            <a:noFill/>
          </a:ln>
        </p:spPr>
      </p:pic>
      <p:sp>
        <p:nvSpPr>
          <p:cNvPr id="1334" name="Google Shape;1334;p85"/>
          <p:cNvSpPr/>
          <p:nvPr/>
        </p:nvSpPr>
        <p:spPr>
          <a:xfrm>
            <a:off x="-50" y="4098000"/>
            <a:ext cx="9144000" cy="1045500"/>
          </a:xfrm>
          <a:prstGeom prst="rect">
            <a:avLst/>
          </a:prstGeom>
          <a:solidFill>
            <a:schemeClr val="dk1">
              <a:alpha val="2962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5" name="Google Shape;1335;p85"/>
          <p:cNvSpPr txBox="1">
            <a:spLocks noGrp="1"/>
          </p:cNvSpPr>
          <p:nvPr>
            <p:ph type="ctrTitle" idx="2"/>
          </p:nvPr>
        </p:nvSpPr>
        <p:spPr>
          <a:xfrm>
            <a:off x="5569480" y="129625"/>
            <a:ext cx="2866800" cy="48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Overview</a:t>
            </a:r>
            <a:endParaRPr dirty="0"/>
          </a:p>
        </p:txBody>
      </p:sp>
      <p:sp>
        <p:nvSpPr>
          <p:cNvPr id="1337" name="Google Shape;1337;p85"/>
          <p:cNvSpPr txBox="1">
            <a:spLocks noGrp="1"/>
          </p:cNvSpPr>
          <p:nvPr>
            <p:ph type="subTitle" idx="1"/>
          </p:nvPr>
        </p:nvSpPr>
        <p:spPr>
          <a:xfrm>
            <a:off x="1878416" y="1484225"/>
            <a:ext cx="5052746" cy="174251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-US" sz="2000" b="1" dirty="0" smtClean="0"/>
              <a:t>Overview</a:t>
            </a:r>
            <a:endParaRPr lang="en-US" sz="2000" b="1" dirty="0"/>
          </a:p>
          <a:p>
            <a:pPr marL="0" lvl="0" indent="0"/>
            <a:endParaRPr lang="en-US" dirty="0"/>
          </a:p>
          <a:p>
            <a:pPr marL="0" lvl="0" indent="0" algn="l"/>
            <a:r>
              <a:rPr lang="en-US" sz="1800" b="1" dirty="0" smtClean="0"/>
              <a:t>Deliverables</a:t>
            </a:r>
          </a:p>
          <a:p>
            <a:pPr marL="0" lvl="0" indent="0" algn="l"/>
            <a:endParaRPr lang="en-US" sz="1800" b="1" dirty="0" smtClean="0"/>
          </a:p>
          <a:p>
            <a:pPr marL="285750" lvl="0" indent="-285750" algn="l">
              <a:buFontTx/>
              <a:buChar char="-"/>
            </a:pPr>
            <a:r>
              <a:rPr lang="en-US" sz="1800" b="1" dirty="0" err="1" smtClean="0"/>
              <a:t>GitHub</a:t>
            </a:r>
            <a:r>
              <a:rPr lang="en-US" sz="1800" b="1" dirty="0" smtClean="0"/>
              <a:t> Contribution</a:t>
            </a:r>
          </a:p>
          <a:p>
            <a:pPr marL="285750" lvl="0" indent="-285750" algn="l">
              <a:buFontTx/>
              <a:buChar char="-"/>
            </a:pPr>
            <a:r>
              <a:rPr lang="en-US" sz="1800" b="1" dirty="0" err="1" smtClean="0"/>
              <a:t>GitHub</a:t>
            </a:r>
            <a:r>
              <a:rPr lang="en-US" sz="1800" b="1" dirty="0" smtClean="0"/>
              <a:t> Organization</a:t>
            </a:r>
          </a:p>
          <a:p>
            <a:pPr marL="285750" indent="-285750" algn="l">
              <a:buFontTx/>
              <a:buChar char="-"/>
            </a:pPr>
            <a:r>
              <a:rPr lang="en-US" sz="1800" b="1" dirty="0"/>
              <a:t>Outcomes &amp; Success </a:t>
            </a:r>
            <a:r>
              <a:rPr lang="en-US" sz="1800" b="1" dirty="0" smtClean="0"/>
              <a:t>Plan</a:t>
            </a:r>
            <a:endParaRPr lang="en-US" sz="1800" b="1" dirty="0"/>
          </a:p>
          <a:p>
            <a:pPr marL="285750" lvl="0" indent="-285750" algn="l">
              <a:buFontTx/>
              <a:buChar char="-"/>
            </a:pPr>
            <a:r>
              <a:rPr lang="en-US" sz="1800" b="1" dirty="0" smtClean="0"/>
              <a:t>Job application &amp; Resume Building</a:t>
            </a:r>
          </a:p>
          <a:p>
            <a:pPr marL="0" lvl="0" indent="0" algn="l"/>
            <a:endParaRPr lang="en-US" sz="15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60"/>
          <p:cNvSpPr txBox="1">
            <a:spLocks noGrp="1"/>
          </p:cNvSpPr>
          <p:nvPr>
            <p:ph type="ctrTitle"/>
          </p:nvPr>
        </p:nvSpPr>
        <p:spPr>
          <a:xfrm>
            <a:off x="5599480" y="115546"/>
            <a:ext cx="2866800" cy="48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Overview</a:t>
            </a:r>
            <a:endParaRPr dirty="0"/>
          </a:p>
        </p:txBody>
      </p:sp>
      <p:sp>
        <p:nvSpPr>
          <p:cNvPr id="634" name="Google Shape;634;p60"/>
          <p:cNvSpPr txBox="1">
            <a:spLocks noGrp="1"/>
          </p:cNvSpPr>
          <p:nvPr>
            <p:ph type="ctrTitle" idx="7"/>
          </p:nvPr>
        </p:nvSpPr>
        <p:spPr>
          <a:xfrm>
            <a:off x="1047319" y="462821"/>
            <a:ext cx="6507300" cy="32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 smtClean="0"/>
              <a:t>How to contribute on GitHub</a:t>
            </a:r>
            <a:endParaRPr sz="4000" dirty="0"/>
          </a:p>
        </p:txBody>
      </p:sp>
      <p:sp>
        <p:nvSpPr>
          <p:cNvPr id="635" name="Google Shape;635;p60"/>
          <p:cNvSpPr txBox="1">
            <a:spLocks noGrp="1"/>
          </p:cNvSpPr>
          <p:nvPr>
            <p:ph type="subTitle" idx="5"/>
          </p:nvPr>
        </p:nvSpPr>
        <p:spPr>
          <a:xfrm>
            <a:off x="1664079" y="4007206"/>
            <a:ext cx="2342190" cy="47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Now we push our branch, and submit a pull request for the owner to review.</a:t>
            </a:r>
            <a:endParaRPr dirty="0"/>
          </a:p>
        </p:txBody>
      </p:sp>
      <p:sp>
        <p:nvSpPr>
          <p:cNvPr id="636" name="Google Shape;636;p60"/>
          <p:cNvSpPr txBox="1">
            <a:spLocks noGrp="1"/>
          </p:cNvSpPr>
          <p:nvPr>
            <p:ph type="ctrTitle" idx="6"/>
          </p:nvPr>
        </p:nvSpPr>
        <p:spPr>
          <a:xfrm>
            <a:off x="2121469" y="3658256"/>
            <a:ext cx="2179500" cy="28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Push and Pull</a:t>
            </a:r>
            <a:endParaRPr dirty="0"/>
          </a:p>
        </p:txBody>
      </p:sp>
      <p:sp>
        <p:nvSpPr>
          <p:cNvPr id="637" name="Google Shape;637;p60"/>
          <p:cNvSpPr txBox="1">
            <a:spLocks noGrp="1"/>
          </p:cNvSpPr>
          <p:nvPr>
            <p:ph type="subTitle" idx="3"/>
          </p:nvPr>
        </p:nvSpPr>
        <p:spPr>
          <a:xfrm flipH="1">
            <a:off x="4881046" y="2899067"/>
            <a:ext cx="2621685" cy="47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We fork, clone, and get to work on applying a fix or improvement</a:t>
            </a:r>
            <a:endParaRPr dirty="0"/>
          </a:p>
        </p:txBody>
      </p:sp>
      <p:sp>
        <p:nvSpPr>
          <p:cNvPr id="638" name="Google Shape;638;p60"/>
          <p:cNvSpPr txBox="1">
            <a:spLocks noGrp="1"/>
          </p:cNvSpPr>
          <p:nvPr>
            <p:ph type="subTitle" idx="1"/>
          </p:nvPr>
        </p:nvSpPr>
        <p:spPr>
          <a:xfrm>
            <a:off x="1521836" y="1726030"/>
            <a:ext cx="2828364" cy="47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Find a cybersecurity repository</a:t>
            </a:r>
            <a:endParaRPr dirty="0"/>
          </a:p>
        </p:txBody>
      </p:sp>
      <p:sp>
        <p:nvSpPr>
          <p:cNvPr id="639" name="Google Shape;639;p60"/>
          <p:cNvSpPr txBox="1">
            <a:spLocks noGrp="1"/>
          </p:cNvSpPr>
          <p:nvPr>
            <p:ph type="ctrTitle" idx="2"/>
          </p:nvPr>
        </p:nvSpPr>
        <p:spPr>
          <a:xfrm>
            <a:off x="1846268" y="1377080"/>
            <a:ext cx="2179500" cy="28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Pick a repository</a:t>
            </a:r>
            <a:endParaRPr dirty="0"/>
          </a:p>
        </p:txBody>
      </p:sp>
      <p:sp>
        <p:nvSpPr>
          <p:cNvPr id="640" name="Google Shape;640;p60"/>
          <p:cNvSpPr txBox="1">
            <a:spLocks noGrp="1"/>
          </p:cNvSpPr>
          <p:nvPr>
            <p:ph type="ctrTitle" idx="4"/>
          </p:nvPr>
        </p:nvSpPr>
        <p:spPr>
          <a:xfrm flipH="1">
            <a:off x="5108738" y="2550117"/>
            <a:ext cx="2166300" cy="28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Fork &amp; Fix</a:t>
            </a:r>
            <a:endParaRPr dirty="0"/>
          </a:p>
        </p:txBody>
      </p:sp>
      <p:sp>
        <p:nvSpPr>
          <p:cNvPr id="641" name="Google Shape;641;p60"/>
          <p:cNvSpPr/>
          <p:nvPr/>
        </p:nvSpPr>
        <p:spPr>
          <a:xfrm>
            <a:off x="417779" y="1290554"/>
            <a:ext cx="1051500" cy="10515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2" name="Google Shape;642;p60"/>
          <p:cNvSpPr/>
          <p:nvPr/>
        </p:nvSpPr>
        <p:spPr>
          <a:xfrm>
            <a:off x="417779" y="3505842"/>
            <a:ext cx="1051500" cy="10515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3" name="Google Shape;643;p60"/>
          <p:cNvSpPr/>
          <p:nvPr/>
        </p:nvSpPr>
        <p:spPr>
          <a:xfrm>
            <a:off x="7658931" y="2411163"/>
            <a:ext cx="1051500" cy="10515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4" name="Google Shape;644;p60"/>
          <p:cNvSpPr/>
          <p:nvPr/>
        </p:nvSpPr>
        <p:spPr>
          <a:xfrm>
            <a:off x="721654" y="1588117"/>
            <a:ext cx="443750" cy="443750"/>
          </a:xfrm>
          <a:custGeom>
            <a:avLst/>
            <a:gdLst/>
            <a:ahLst/>
            <a:cxnLst/>
            <a:rect l="l" t="t" r="r" b="b"/>
            <a:pathLst>
              <a:path w="17750" h="17750" extrusionOk="0">
                <a:moveTo>
                  <a:pt x="4175" y="1023"/>
                </a:moveTo>
                <a:lnTo>
                  <a:pt x="4175" y="2073"/>
                </a:lnTo>
                <a:lnTo>
                  <a:pt x="1051" y="2073"/>
                </a:lnTo>
                <a:lnTo>
                  <a:pt x="1051" y="1023"/>
                </a:lnTo>
                <a:close/>
                <a:moveTo>
                  <a:pt x="8350" y="1023"/>
                </a:moveTo>
                <a:lnTo>
                  <a:pt x="8350" y="2073"/>
                </a:lnTo>
                <a:lnTo>
                  <a:pt x="5226" y="2073"/>
                </a:lnTo>
                <a:lnTo>
                  <a:pt x="5226" y="1023"/>
                </a:lnTo>
                <a:close/>
                <a:moveTo>
                  <a:pt x="12524" y="1023"/>
                </a:moveTo>
                <a:lnTo>
                  <a:pt x="12524" y="2073"/>
                </a:lnTo>
                <a:lnTo>
                  <a:pt x="9401" y="2073"/>
                </a:lnTo>
                <a:lnTo>
                  <a:pt x="9401" y="1023"/>
                </a:lnTo>
                <a:close/>
                <a:moveTo>
                  <a:pt x="16699" y="1023"/>
                </a:moveTo>
                <a:lnTo>
                  <a:pt x="16699" y="2073"/>
                </a:lnTo>
                <a:lnTo>
                  <a:pt x="13575" y="2073"/>
                </a:lnTo>
                <a:lnTo>
                  <a:pt x="13575" y="1023"/>
                </a:lnTo>
                <a:close/>
                <a:moveTo>
                  <a:pt x="4175" y="3096"/>
                </a:moveTo>
                <a:lnTo>
                  <a:pt x="4175" y="4147"/>
                </a:lnTo>
                <a:lnTo>
                  <a:pt x="1051" y="4147"/>
                </a:lnTo>
                <a:lnTo>
                  <a:pt x="1051" y="3096"/>
                </a:lnTo>
                <a:close/>
                <a:moveTo>
                  <a:pt x="8350" y="3096"/>
                </a:moveTo>
                <a:lnTo>
                  <a:pt x="8350" y="4147"/>
                </a:lnTo>
                <a:lnTo>
                  <a:pt x="5226" y="4147"/>
                </a:lnTo>
                <a:lnTo>
                  <a:pt x="5226" y="3096"/>
                </a:lnTo>
                <a:close/>
                <a:moveTo>
                  <a:pt x="12524" y="3096"/>
                </a:moveTo>
                <a:lnTo>
                  <a:pt x="12524" y="4147"/>
                </a:lnTo>
                <a:lnTo>
                  <a:pt x="9401" y="4147"/>
                </a:lnTo>
                <a:lnTo>
                  <a:pt x="9401" y="3096"/>
                </a:lnTo>
                <a:close/>
                <a:moveTo>
                  <a:pt x="16699" y="3096"/>
                </a:moveTo>
                <a:lnTo>
                  <a:pt x="16699" y="4147"/>
                </a:lnTo>
                <a:lnTo>
                  <a:pt x="13575" y="4147"/>
                </a:lnTo>
                <a:lnTo>
                  <a:pt x="13575" y="3096"/>
                </a:lnTo>
                <a:close/>
                <a:moveTo>
                  <a:pt x="4175" y="5197"/>
                </a:moveTo>
                <a:lnTo>
                  <a:pt x="4175" y="8662"/>
                </a:lnTo>
                <a:lnTo>
                  <a:pt x="2613" y="7100"/>
                </a:lnTo>
                <a:lnTo>
                  <a:pt x="1051" y="8662"/>
                </a:lnTo>
                <a:lnTo>
                  <a:pt x="1051" y="5197"/>
                </a:lnTo>
                <a:close/>
                <a:moveTo>
                  <a:pt x="8350" y="5197"/>
                </a:moveTo>
                <a:lnTo>
                  <a:pt x="8350" y="8662"/>
                </a:lnTo>
                <a:lnTo>
                  <a:pt x="6788" y="7100"/>
                </a:lnTo>
                <a:lnTo>
                  <a:pt x="5226" y="8662"/>
                </a:lnTo>
                <a:lnTo>
                  <a:pt x="5226" y="5197"/>
                </a:lnTo>
                <a:close/>
                <a:moveTo>
                  <a:pt x="12524" y="5197"/>
                </a:moveTo>
                <a:lnTo>
                  <a:pt x="12524" y="8662"/>
                </a:lnTo>
                <a:lnTo>
                  <a:pt x="10963" y="7100"/>
                </a:lnTo>
                <a:lnTo>
                  <a:pt x="9401" y="8662"/>
                </a:lnTo>
                <a:lnTo>
                  <a:pt x="9401" y="5197"/>
                </a:lnTo>
                <a:close/>
                <a:moveTo>
                  <a:pt x="16699" y="5197"/>
                </a:moveTo>
                <a:lnTo>
                  <a:pt x="16699" y="8662"/>
                </a:lnTo>
                <a:lnTo>
                  <a:pt x="15137" y="7100"/>
                </a:lnTo>
                <a:lnTo>
                  <a:pt x="13575" y="8662"/>
                </a:lnTo>
                <a:lnTo>
                  <a:pt x="13575" y="5197"/>
                </a:lnTo>
                <a:close/>
                <a:moveTo>
                  <a:pt x="2613" y="8548"/>
                </a:moveTo>
                <a:lnTo>
                  <a:pt x="3948" y="9912"/>
                </a:lnTo>
                <a:lnTo>
                  <a:pt x="2613" y="11246"/>
                </a:lnTo>
                <a:lnTo>
                  <a:pt x="1250" y="9912"/>
                </a:lnTo>
                <a:lnTo>
                  <a:pt x="2613" y="8548"/>
                </a:lnTo>
                <a:close/>
                <a:moveTo>
                  <a:pt x="6788" y="8548"/>
                </a:moveTo>
                <a:lnTo>
                  <a:pt x="8151" y="9912"/>
                </a:lnTo>
                <a:lnTo>
                  <a:pt x="6788" y="11246"/>
                </a:lnTo>
                <a:lnTo>
                  <a:pt x="5425" y="9912"/>
                </a:lnTo>
                <a:lnTo>
                  <a:pt x="6788" y="8548"/>
                </a:lnTo>
                <a:close/>
                <a:moveTo>
                  <a:pt x="10963" y="8548"/>
                </a:moveTo>
                <a:lnTo>
                  <a:pt x="12326" y="9912"/>
                </a:lnTo>
                <a:lnTo>
                  <a:pt x="10963" y="11246"/>
                </a:lnTo>
                <a:lnTo>
                  <a:pt x="9599" y="9912"/>
                </a:lnTo>
                <a:lnTo>
                  <a:pt x="10963" y="8548"/>
                </a:lnTo>
                <a:close/>
                <a:moveTo>
                  <a:pt x="15137" y="8548"/>
                </a:moveTo>
                <a:lnTo>
                  <a:pt x="16500" y="9912"/>
                </a:lnTo>
                <a:lnTo>
                  <a:pt x="15137" y="11246"/>
                </a:lnTo>
                <a:lnTo>
                  <a:pt x="13802" y="9912"/>
                </a:lnTo>
                <a:lnTo>
                  <a:pt x="15137" y="8548"/>
                </a:lnTo>
                <a:close/>
                <a:moveTo>
                  <a:pt x="4175" y="11161"/>
                </a:moveTo>
                <a:lnTo>
                  <a:pt x="4175" y="14626"/>
                </a:lnTo>
                <a:lnTo>
                  <a:pt x="1051" y="14626"/>
                </a:lnTo>
                <a:lnTo>
                  <a:pt x="1051" y="11161"/>
                </a:lnTo>
                <a:lnTo>
                  <a:pt x="2613" y="12723"/>
                </a:lnTo>
                <a:lnTo>
                  <a:pt x="4175" y="11161"/>
                </a:lnTo>
                <a:close/>
                <a:moveTo>
                  <a:pt x="8350" y="11161"/>
                </a:moveTo>
                <a:lnTo>
                  <a:pt x="8350" y="14626"/>
                </a:lnTo>
                <a:lnTo>
                  <a:pt x="5226" y="14626"/>
                </a:lnTo>
                <a:lnTo>
                  <a:pt x="5226" y="11161"/>
                </a:lnTo>
                <a:lnTo>
                  <a:pt x="6788" y="12723"/>
                </a:lnTo>
                <a:lnTo>
                  <a:pt x="8350" y="11161"/>
                </a:lnTo>
                <a:close/>
                <a:moveTo>
                  <a:pt x="12524" y="11161"/>
                </a:moveTo>
                <a:lnTo>
                  <a:pt x="12524" y="14626"/>
                </a:lnTo>
                <a:lnTo>
                  <a:pt x="9401" y="14626"/>
                </a:lnTo>
                <a:lnTo>
                  <a:pt x="9401" y="11161"/>
                </a:lnTo>
                <a:lnTo>
                  <a:pt x="10963" y="12723"/>
                </a:lnTo>
                <a:lnTo>
                  <a:pt x="12524" y="11161"/>
                </a:lnTo>
                <a:close/>
                <a:moveTo>
                  <a:pt x="16699" y="11161"/>
                </a:moveTo>
                <a:lnTo>
                  <a:pt x="16699" y="14626"/>
                </a:lnTo>
                <a:lnTo>
                  <a:pt x="13575" y="14626"/>
                </a:lnTo>
                <a:lnTo>
                  <a:pt x="13575" y="11161"/>
                </a:lnTo>
                <a:lnTo>
                  <a:pt x="15137" y="12723"/>
                </a:lnTo>
                <a:lnTo>
                  <a:pt x="16699" y="11161"/>
                </a:lnTo>
                <a:close/>
                <a:moveTo>
                  <a:pt x="4175" y="15648"/>
                </a:moveTo>
                <a:lnTo>
                  <a:pt x="4175" y="16699"/>
                </a:lnTo>
                <a:lnTo>
                  <a:pt x="1051" y="16699"/>
                </a:lnTo>
                <a:lnTo>
                  <a:pt x="1051" y="15648"/>
                </a:lnTo>
                <a:close/>
                <a:moveTo>
                  <a:pt x="8350" y="15648"/>
                </a:moveTo>
                <a:lnTo>
                  <a:pt x="8350" y="16699"/>
                </a:lnTo>
                <a:lnTo>
                  <a:pt x="5226" y="16699"/>
                </a:lnTo>
                <a:lnTo>
                  <a:pt x="5226" y="15648"/>
                </a:lnTo>
                <a:close/>
                <a:moveTo>
                  <a:pt x="12524" y="15648"/>
                </a:moveTo>
                <a:lnTo>
                  <a:pt x="12524" y="16699"/>
                </a:lnTo>
                <a:lnTo>
                  <a:pt x="9401" y="16699"/>
                </a:lnTo>
                <a:lnTo>
                  <a:pt x="9401" y="15648"/>
                </a:lnTo>
                <a:close/>
                <a:moveTo>
                  <a:pt x="16699" y="15648"/>
                </a:moveTo>
                <a:lnTo>
                  <a:pt x="16699" y="16699"/>
                </a:lnTo>
                <a:lnTo>
                  <a:pt x="13575" y="16699"/>
                </a:lnTo>
                <a:lnTo>
                  <a:pt x="13575" y="15648"/>
                </a:lnTo>
                <a:close/>
                <a:moveTo>
                  <a:pt x="1" y="0"/>
                </a:moveTo>
                <a:lnTo>
                  <a:pt x="1" y="17750"/>
                </a:lnTo>
                <a:lnTo>
                  <a:pt x="17750" y="17750"/>
                </a:lnTo>
                <a:lnTo>
                  <a:pt x="1775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45" name="Google Shape;645;p60"/>
          <p:cNvGrpSpPr/>
          <p:nvPr/>
        </p:nvGrpSpPr>
        <p:grpSpPr>
          <a:xfrm>
            <a:off x="7962800" y="2694867"/>
            <a:ext cx="443750" cy="443750"/>
            <a:chOff x="7962800" y="2682017"/>
            <a:chExt cx="443750" cy="443750"/>
          </a:xfrm>
        </p:grpSpPr>
        <p:sp>
          <p:nvSpPr>
            <p:cNvPr id="646" name="Google Shape;646;p60"/>
            <p:cNvSpPr/>
            <p:nvPr/>
          </p:nvSpPr>
          <p:spPr>
            <a:xfrm>
              <a:off x="7962800" y="2682017"/>
              <a:ext cx="443750" cy="443750"/>
            </a:xfrm>
            <a:custGeom>
              <a:avLst/>
              <a:gdLst/>
              <a:ahLst/>
              <a:cxnLst/>
              <a:rect l="l" t="t" r="r" b="b"/>
              <a:pathLst>
                <a:path w="17750" h="17750" extrusionOk="0">
                  <a:moveTo>
                    <a:pt x="10082" y="1023"/>
                  </a:moveTo>
                  <a:lnTo>
                    <a:pt x="10082" y="4516"/>
                  </a:lnTo>
                  <a:lnTo>
                    <a:pt x="7639" y="4516"/>
                  </a:lnTo>
                  <a:lnTo>
                    <a:pt x="7639" y="1023"/>
                  </a:lnTo>
                  <a:close/>
                  <a:moveTo>
                    <a:pt x="10082" y="5567"/>
                  </a:moveTo>
                  <a:lnTo>
                    <a:pt x="10082" y="7469"/>
                  </a:lnTo>
                  <a:lnTo>
                    <a:pt x="10394" y="7611"/>
                  </a:lnTo>
                  <a:cubicBezTo>
                    <a:pt x="11700" y="8208"/>
                    <a:pt x="12524" y="9514"/>
                    <a:pt x="12524" y="10934"/>
                  </a:cubicBezTo>
                  <a:cubicBezTo>
                    <a:pt x="12524" y="12979"/>
                    <a:pt x="10877" y="14626"/>
                    <a:pt x="8860" y="14626"/>
                  </a:cubicBezTo>
                  <a:cubicBezTo>
                    <a:pt x="6844" y="14626"/>
                    <a:pt x="5197" y="12979"/>
                    <a:pt x="5197" y="10934"/>
                  </a:cubicBezTo>
                  <a:cubicBezTo>
                    <a:pt x="5197" y="9514"/>
                    <a:pt x="6021" y="8208"/>
                    <a:pt x="7355" y="7611"/>
                  </a:cubicBezTo>
                  <a:lnTo>
                    <a:pt x="7639" y="7469"/>
                  </a:lnTo>
                  <a:lnTo>
                    <a:pt x="7639" y="5567"/>
                  </a:lnTo>
                  <a:close/>
                  <a:moveTo>
                    <a:pt x="15648" y="5567"/>
                  </a:moveTo>
                  <a:lnTo>
                    <a:pt x="15648" y="16699"/>
                  </a:lnTo>
                  <a:lnTo>
                    <a:pt x="2073" y="16699"/>
                  </a:lnTo>
                  <a:lnTo>
                    <a:pt x="2073" y="5567"/>
                  </a:lnTo>
                  <a:lnTo>
                    <a:pt x="6617" y="5567"/>
                  </a:lnTo>
                  <a:lnTo>
                    <a:pt x="6617" y="6816"/>
                  </a:lnTo>
                  <a:cubicBezTo>
                    <a:pt x="5112" y="7640"/>
                    <a:pt x="4146" y="9202"/>
                    <a:pt x="4146" y="10934"/>
                  </a:cubicBezTo>
                  <a:cubicBezTo>
                    <a:pt x="4146" y="13547"/>
                    <a:pt x="6276" y="15648"/>
                    <a:pt x="8860" y="15648"/>
                  </a:cubicBezTo>
                  <a:cubicBezTo>
                    <a:pt x="11445" y="15648"/>
                    <a:pt x="13575" y="13547"/>
                    <a:pt x="13575" y="10934"/>
                  </a:cubicBezTo>
                  <a:cubicBezTo>
                    <a:pt x="13575" y="9202"/>
                    <a:pt x="12609" y="7640"/>
                    <a:pt x="11104" y="6816"/>
                  </a:cubicBezTo>
                  <a:lnTo>
                    <a:pt x="11104" y="5567"/>
                  </a:lnTo>
                  <a:close/>
                  <a:moveTo>
                    <a:pt x="5566" y="0"/>
                  </a:moveTo>
                  <a:lnTo>
                    <a:pt x="5566" y="1023"/>
                  </a:lnTo>
                  <a:lnTo>
                    <a:pt x="6617" y="1023"/>
                  </a:lnTo>
                  <a:lnTo>
                    <a:pt x="6617" y="4516"/>
                  </a:lnTo>
                  <a:lnTo>
                    <a:pt x="1022" y="4516"/>
                  </a:lnTo>
                  <a:lnTo>
                    <a:pt x="1022" y="16699"/>
                  </a:lnTo>
                  <a:lnTo>
                    <a:pt x="0" y="16699"/>
                  </a:lnTo>
                  <a:lnTo>
                    <a:pt x="0" y="17750"/>
                  </a:lnTo>
                  <a:lnTo>
                    <a:pt x="17749" y="17750"/>
                  </a:lnTo>
                  <a:lnTo>
                    <a:pt x="17749" y="16699"/>
                  </a:lnTo>
                  <a:lnTo>
                    <a:pt x="16699" y="16699"/>
                  </a:lnTo>
                  <a:lnTo>
                    <a:pt x="16699" y="4516"/>
                  </a:lnTo>
                  <a:lnTo>
                    <a:pt x="11104" y="4516"/>
                  </a:lnTo>
                  <a:lnTo>
                    <a:pt x="11104" y="1023"/>
                  </a:lnTo>
                  <a:lnTo>
                    <a:pt x="12155" y="1023"/>
                  </a:lnTo>
                  <a:lnTo>
                    <a:pt x="121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60"/>
            <p:cNvSpPr/>
            <p:nvPr/>
          </p:nvSpPr>
          <p:spPr>
            <a:xfrm>
              <a:off x="8118275" y="2912042"/>
              <a:ext cx="132075" cy="109375"/>
            </a:xfrm>
            <a:custGeom>
              <a:avLst/>
              <a:gdLst/>
              <a:ahLst/>
              <a:cxnLst/>
              <a:rect l="l" t="t" r="r" b="b"/>
              <a:pathLst>
                <a:path w="5283" h="4375" extrusionOk="0">
                  <a:moveTo>
                    <a:pt x="4061" y="1023"/>
                  </a:moveTo>
                  <a:cubicBezTo>
                    <a:pt x="4175" y="1250"/>
                    <a:pt x="4232" y="1506"/>
                    <a:pt x="4232" y="1733"/>
                  </a:cubicBezTo>
                  <a:cubicBezTo>
                    <a:pt x="4232" y="2613"/>
                    <a:pt x="3522" y="3323"/>
                    <a:pt x="2641" y="3323"/>
                  </a:cubicBezTo>
                  <a:cubicBezTo>
                    <a:pt x="1761" y="3323"/>
                    <a:pt x="1051" y="2613"/>
                    <a:pt x="1051" y="1733"/>
                  </a:cubicBezTo>
                  <a:cubicBezTo>
                    <a:pt x="1051" y="1506"/>
                    <a:pt x="1108" y="1250"/>
                    <a:pt x="1222" y="1023"/>
                  </a:cubicBezTo>
                  <a:close/>
                  <a:moveTo>
                    <a:pt x="654" y="1"/>
                  </a:moveTo>
                  <a:lnTo>
                    <a:pt x="512" y="199"/>
                  </a:lnTo>
                  <a:cubicBezTo>
                    <a:pt x="171" y="654"/>
                    <a:pt x="0" y="1193"/>
                    <a:pt x="0" y="1733"/>
                  </a:cubicBezTo>
                  <a:cubicBezTo>
                    <a:pt x="0" y="3181"/>
                    <a:pt x="1193" y="4374"/>
                    <a:pt x="2641" y="4374"/>
                  </a:cubicBezTo>
                  <a:cubicBezTo>
                    <a:pt x="4090" y="4374"/>
                    <a:pt x="5283" y="3181"/>
                    <a:pt x="5283" y="1733"/>
                  </a:cubicBezTo>
                  <a:cubicBezTo>
                    <a:pt x="5283" y="1193"/>
                    <a:pt x="5112" y="654"/>
                    <a:pt x="4771" y="199"/>
                  </a:cubicBezTo>
                  <a:lnTo>
                    <a:pt x="462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8" name="Google Shape;648;p60"/>
          <p:cNvSpPr/>
          <p:nvPr/>
        </p:nvSpPr>
        <p:spPr>
          <a:xfrm>
            <a:off x="734482" y="3803006"/>
            <a:ext cx="391200" cy="443750"/>
          </a:xfrm>
          <a:custGeom>
            <a:avLst/>
            <a:gdLst/>
            <a:ahLst/>
            <a:cxnLst/>
            <a:rect l="l" t="t" r="r" b="b"/>
            <a:pathLst>
              <a:path w="15648" h="17750" extrusionOk="0">
                <a:moveTo>
                  <a:pt x="7100" y="1335"/>
                </a:moveTo>
                <a:lnTo>
                  <a:pt x="8065" y="1733"/>
                </a:lnTo>
                <a:lnTo>
                  <a:pt x="7668" y="2698"/>
                </a:lnTo>
                <a:lnTo>
                  <a:pt x="6702" y="2301"/>
                </a:lnTo>
                <a:lnTo>
                  <a:pt x="7100" y="1335"/>
                </a:lnTo>
                <a:close/>
                <a:moveTo>
                  <a:pt x="5339" y="2869"/>
                </a:moveTo>
                <a:lnTo>
                  <a:pt x="8236" y="4062"/>
                </a:lnTo>
                <a:lnTo>
                  <a:pt x="7838" y="5027"/>
                </a:lnTo>
                <a:lnTo>
                  <a:pt x="4942" y="3834"/>
                </a:lnTo>
                <a:lnTo>
                  <a:pt x="5339" y="2869"/>
                </a:lnTo>
                <a:close/>
                <a:moveTo>
                  <a:pt x="4544" y="4800"/>
                </a:moveTo>
                <a:lnTo>
                  <a:pt x="7441" y="5993"/>
                </a:lnTo>
                <a:lnTo>
                  <a:pt x="6078" y="9287"/>
                </a:lnTo>
                <a:lnTo>
                  <a:pt x="3181" y="8094"/>
                </a:lnTo>
                <a:lnTo>
                  <a:pt x="4544" y="4800"/>
                </a:lnTo>
                <a:close/>
                <a:moveTo>
                  <a:pt x="8804" y="5425"/>
                </a:moveTo>
                <a:lnTo>
                  <a:pt x="9003" y="5510"/>
                </a:lnTo>
                <a:cubicBezTo>
                  <a:pt x="10792" y="6248"/>
                  <a:pt x="11899" y="8037"/>
                  <a:pt x="11814" y="9940"/>
                </a:cubicBezTo>
                <a:cubicBezTo>
                  <a:pt x="11473" y="9827"/>
                  <a:pt x="11161" y="9770"/>
                  <a:pt x="10792" y="9770"/>
                </a:cubicBezTo>
                <a:lnTo>
                  <a:pt x="10763" y="9770"/>
                </a:lnTo>
                <a:cubicBezTo>
                  <a:pt x="10792" y="8350"/>
                  <a:pt x="9940" y="7015"/>
                  <a:pt x="8605" y="6475"/>
                </a:cubicBezTo>
                <a:lnTo>
                  <a:pt x="8406" y="6390"/>
                </a:lnTo>
                <a:lnTo>
                  <a:pt x="8804" y="5425"/>
                </a:lnTo>
                <a:close/>
                <a:moveTo>
                  <a:pt x="10792" y="10792"/>
                </a:moveTo>
                <a:cubicBezTo>
                  <a:pt x="11701" y="10792"/>
                  <a:pt x="12496" y="11388"/>
                  <a:pt x="12723" y="12269"/>
                </a:cubicBezTo>
                <a:lnTo>
                  <a:pt x="13404" y="14626"/>
                </a:lnTo>
                <a:lnTo>
                  <a:pt x="8207" y="14626"/>
                </a:lnTo>
                <a:lnTo>
                  <a:pt x="8861" y="12269"/>
                </a:lnTo>
                <a:cubicBezTo>
                  <a:pt x="9116" y="11388"/>
                  <a:pt x="9911" y="10792"/>
                  <a:pt x="10792" y="10792"/>
                </a:cubicBezTo>
                <a:close/>
                <a:moveTo>
                  <a:pt x="14626" y="15648"/>
                </a:moveTo>
                <a:lnTo>
                  <a:pt x="14626" y="16699"/>
                </a:lnTo>
                <a:lnTo>
                  <a:pt x="1023" y="16699"/>
                </a:lnTo>
                <a:lnTo>
                  <a:pt x="1023" y="15648"/>
                </a:lnTo>
                <a:close/>
                <a:moveTo>
                  <a:pt x="6532" y="1"/>
                </a:moveTo>
                <a:lnTo>
                  <a:pt x="5737" y="1903"/>
                </a:lnTo>
                <a:lnTo>
                  <a:pt x="4800" y="1506"/>
                </a:lnTo>
                <a:lnTo>
                  <a:pt x="1818" y="8662"/>
                </a:lnTo>
                <a:lnTo>
                  <a:pt x="6646" y="10650"/>
                </a:lnTo>
                <a:lnTo>
                  <a:pt x="8009" y="7356"/>
                </a:lnTo>
                <a:lnTo>
                  <a:pt x="8207" y="7441"/>
                </a:lnTo>
                <a:cubicBezTo>
                  <a:pt x="9201" y="7839"/>
                  <a:pt x="9826" y="8889"/>
                  <a:pt x="9713" y="9969"/>
                </a:cubicBezTo>
                <a:cubicBezTo>
                  <a:pt x="8832" y="10309"/>
                  <a:pt x="8151" y="11019"/>
                  <a:pt x="7867" y="11956"/>
                </a:cubicBezTo>
                <a:lnTo>
                  <a:pt x="7781" y="12269"/>
                </a:lnTo>
                <a:lnTo>
                  <a:pt x="455" y="9230"/>
                </a:lnTo>
                <a:lnTo>
                  <a:pt x="57" y="10196"/>
                </a:lnTo>
                <a:lnTo>
                  <a:pt x="7497" y="13263"/>
                </a:lnTo>
                <a:lnTo>
                  <a:pt x="7128" y="14626"/>
                </a:lnTo>
                <a:lnTo>
                  <a:pt x="0" y="14626"/>
                </a:lnTo>
                <a:lnTo>
                  <a:pt x="0" y="17750"/>
                </a:lnTo>
                <a:lnTo>
                  <a:pt x="15648" y="17750"/>
                </a:lnTo>
                <a:lnTo>
                  <a:pt x="15648" y="14626"/>
                </a:lnTo>
                <a:lnTo>
                  <a:pt x="14484" y="14626"/>
                </a:lnTo>
                <a:lnTo>
                  <a:pt x="13745" y="11956"/>
                </a:lnTo>
                <a:cubicBezTo>
                  <a:pt x="13575" y="11388"/>
                  <a:pt x="13234" y="10877"/>
                  <a:pt x="12780" y="10508"/>
                </a:cubicBezTo>
                <a:cubicBezTo>
                  <a:pt x="13149" y="7981"/>
                  <a:pt x="11757" y="5510"/>
                  <a:pt x="9400" y="4544"/>
                </a:cubicBezTo>
                <a:lnTo>
                  <a:pt x="9201" y="4459"/>
                </a:lnTo>
                <a:lnTo>
                  <a:pt x="9599" y="3494"/>
                </a:lnTo>
                <a:lnTo>
                  <a:pt x="8633" y="3096"/>
                </a:lnTo>
                <a:lnTo>
                  <a:pt x="9429" y="1193"/>
                </a:lnTo>
                <a:lnTo>
                  <a:pt x="6532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6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6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6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6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4000"/>
                            </p:stCondLst>
                            <p:childTnLst>
                              <p:par>
                                <p:cTn id="28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1000"/>
                                        <p:tgtEl>
                                          <p:spTgt spid="6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1000"/>
                                        <p:tgtEl>
                                          <p:spTgt spid="6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6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6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4" name="Google Shape;1234;p78"/>
          <p:cNvSpPr txBox="1">
            <a:spLocks noGrp="1"/>
          </p:cNvSpPr>
          <p:nvPr>
            <p:ph type="title"/>
          </p:nvPr>
        </p:nvSpPr>
        <p:spPr>
          <a:xfrm>
            <a:off x="713375" y="1904800"/>
            <a:ext cx="7717200" cy="130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H4X-Tool</a:t>
            </a:r>
            <a:endParaRPr dirty="0"/>
          </a:p>
        </p:txBody>
      </p:sp>
      <p:sp>
        <p:nvSpPr>
          <p:cNvPr id="1235" name="Google Shape;1235;p78"/>
          <p:cNvSpPr txBox="1">
            <a:spLocks noGrp="1"/>
          </p:cNvSpPr>
          <p:nvPr>
            <p:ph type="ctrTitle" idx="2"/>
          </p:nvPr>
        </p:nvSpPr>
        <p:spPr>
          <a:xfrm>
            <a:off x="5569480" y="129625"/>
            <a:ext cx="2866800" cy="48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dirty="0" smtClean="0"/>
              <a:t>Overview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942" y="370225"/>
            <a:ext cx="6822400" cy="4398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2766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154" y="228236"/>
            <a:ext cx="5127811" cy="47202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5220" y="1286633"/>
            <a:ext cx="3552381" cy="31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513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564" y="129625"/>
            <a:ext cx="5898776" cy="226395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564" y="2456329"/>
            <a:ext cx="5898776" cy="2597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897529"/>
      </p:ext>
    </p:extLst>
  </p:cSld>
  <p:clrMapOvr>
    <a:masterClrMapping/>
  </p:clrMapOvr>
</p:sld>
</file>

<file path=ppt/theme/theme1.xml><?xml version="1.0" encoding="utf-8"?>
<a:theme xmlns:a="http://schemas.openxmlformats.org/drawingml/2006/main" name="Master's Thesis XL by Slidesgo">
  <a:themeElements>
    <a:clrScheme name="Simple Light">
      <a:dk1>
        <a:srgbClr val="FDF3E5"/>
      </a:dk1>
      <a:lt1>
        <a:srgbClr val="338987"/>
      </a:lt1>
      <a:dk2>
        <a:srgbClr val="FFB8A5"/>
      </a:dk2>
      <a:lt2>
        <a:srgbClr val="A6B8BF"/>
      </a:lt2>
      <a:accent1>
        <a:srgbClr val="FDF3E5"/>
      </a:accent1>
      <a:accent2>
        <a:srgbClr val="338987"/>
      </a:accent2>
      <a:accent3>
        <a:srgbClr val="FFB8A5"/>
      </a:accent3>
      <a:accent4>
        <a:srgbClr val="A6B8BF"/>
      </a:accent4>
      <a:accent5>
        <a:srgbClr val="FDF3E5"/>
      </a:accent5>
      <a:accent6>
        <a:srgbClr val="338987"/>
      </a:accent6>
      <a:hlink>
        <a:srgbClr val="33898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797</TotalTime>
  <Words>345</Words>
  <Application>Microsoft Office PowerPoint</Application>
  <PresentationFormat>On-screen Show (16:9)</PresentationFormat>
  <Paragraphs>84</Paragraphs>
  <Slides>22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Josefin Sans</vt:lpstr>
      <vt:lpstr>Josefin Slab</vt:lpstr>
      <vt:lpstr>Josefin Slab SemiBold</vt:lpstr>
      <vt:lpstr>Nunito Light</vt:lpstr>
      <vt:lpstr>Josefin Sans SemiBold</vt:lpstr>
      <vt:lpstr>Arial</vt:lpstr>
      <vt:lpstr>Master's Thesis XL by Slidesgo</vt:lpstr>
      <vt:lpstr>Semester 6 Overview</vt:lpstr>
      <vt:lpstr>Table of Contents</vt:lpstr>
      <vt:lpstr>Semester 6 Overview</vt:lpstr>
      <vt:lpstr>Overview</vt:lpstr>
      <vt:lpstr>Overview</vt:lpstr>
      <vt:lpstr>H4X-Tool</vt:lpstr>
      <vt:lpstr>Overview</vt:lpstr>
      <vt:lpstr>Overview</vt:lpstr>
      <vt:lpstr>Overview</vt:lpstr>
      <vt:lpstr>Overview</vt:lpstr>
      <vt:lpstr>Overview</vt:lpstr>
      <vt:lpstr>Overview</vt:lpstr>
      <vt:lpstr>Overview</vt:lpstr>
      <vt:lpstr>Overview</vt:lpstr>
      <vt:lpstr>Overview</vt:lpstr>
      <vt:lpstr>Overview</vt:lpstr>
      <vt:lpstr>Outcomes</vt:lpstr>
      <vt:lpstr>Outcomes</vt:lpstr>
      <vt:lpstr>Outcomes</vt:lpstr>
      <vt:lpstr>Outcomes</vt:lpstr>
      <vt:lpstr>Outcomes</vt:lpstr>
      <vt:lpstr>Thanks!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Master’s Thesis</dc:title>
  <cp:lastModifiedBy>Jonah</cp:lastModifiedBy>
  <cp:revision>43</cp:revision>
  <dcterms:modified xsi:type="dcterms:W3CDTF">2025-10-23T16:33:24Z</dcterms:modified>
</cp:coreProperties>
</file>